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</p:sldMasterIdLst>
  <p:notesMasterIdLst>
    <p:notesMasterId r:id="rId5"/>
  </p:notesMasterIdLst>
  <p:handoutMasterIdLst>
    <p:handoutMasterId r:id="rId31"/>
  </p:handoutMasterIdLst>
  <p:sldIdLst>
    <p:sldId id="387" r:id="rId4"/>
    <p:sldId id="361" r:id="rId6"/>
    <p:sldId id="366" r:id="rId7"/>
    <p:sldId id="343" r:id="rId8"/>
    <p:sldId id="360" r:id="rId9"/>
    <p:sldId id="431" r:id="rId10"/>
    <p:sldId id="380" r:id="rId11"/>
    <p:sldId id="346" r:id="rId12"/>
    <p:sldId id="383" r:id="rId13"/>
    <p:sldId id="385" r:id="rId14"/>
    <p:sldId id="382" r:id="rId15"/>
    <p:sldId id="436" r:id="rId16"/>
    <p:sldId id="375" r:id="rId17"/>
    <p:sldId id="290" r:id="rId18"/>
    <p:sldId id="378" r:id="rId19"/>
    <p:sldId id="335" r:id="rId20"/>
    <p:sldId id="434" r:id="rId21"/>
    <p:sldId id="379" r:id="rId22"/>
    <p:sldId id="374" r:id="rId23"/>
    <p:sldId id="349" r:id="rId24"/>
    <p:sldId id="320" r:id="rId25"/>
    <p:sldId id="435" r:id="rId26"/>
    <p:sldId id="381" r:id="rId27"/>
    <p:sldId id="437" r:id="rId28"/>
    <p:sldId id="275" r:id="rId29"/>
    <p:sldId id="388" r:id="rId30"/>
  </p:sldIdLst>
  <p:sldSz cx="9144000" cy="5143500" type="screen16x9"/>
  <p:notesSz cx="6858000" cy="9144000"/>
  <p:custDataLst>
    <p:tags r:id="rId3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华文细黑" pitchFamily="2" charset="-122"/>
        <a:cs typeface="+mn-cs"/>
      </a:defRPr>
    </a:lvl1pPr>
    <a:lvl2pPr marL="422910" indent="-60325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华文细黑" pitchFamily="2" charset="-122"/>
        <a:cs typeface="+mn-cs"/>
      </a:defRPr>
    </a:lvl2pPr>
    <a:lvl3pPr marL="847725" indent="-12192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华文细黑" pitchFamily="2" charset="-122"/>
        <a:cs typeface="+mn-cs"/>
      </a:defRPr>
    </a:lvl3pPr>
    <a:lvl4pPr marL="1271905" indent="-18415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华文细黑" pitchFamily="2" charset="-122"/>
        <a:cs typeface="+mn-cs"/>
      </a:defRPr>
    </a:lvl4pPr>
    <a:lvl5pPr marL="1695450" indent="-244475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华文细黑" pitchFamily="2" charset="-122"/>
        <a:cs typeface="+mn-cs"/>
      </a:defRPr>
    </a:lvl5pPr>
    <a:lvl6pPr marL="1813560" algn="l" defTabSz="72517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华文细黑" pitchFamily="2" charset="-122"/>
        <a:cs typeface="+mn-cs"/>
      </a:defRPr>
    </a:lvl6pPr>
    <a:lvl7pPr marL="2176145" algn="l" defTabSz="72517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华文细黑" pitchFamily="2" charset="-122"/>
        <a:cs typeface="+mn-cs"/>
      </a:defRPr>
    </a:lvl7pPr>
    <a:lvl8pPr marL="2539365" algn="l" defTabSz="72517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华文细黑" pitchFamily="2" charset="-122"/>
        <a:cs typeface="+mn-cs"/>
      </a:defRPr>
    </a:lvl8pPr>
    <a:lvl9pPr marL="2901950" algn="l" defTabSz="72517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华文细黑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0000"/>
    <a:srgbClr val="08A810"/>
    <a:srgbClr val="067C0C"/>
    <a:srgbClr val="045408"/>
    <a:srgbClr val="DE0000"/>
    <a:srgbClr val="AC0000"/>
    <a:srgbClr val="0F319D"/>
    <a:srgbClr val="133FCB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87" autoAdjust="0"/>
    <p:restoredTop sz="94651" autoAdjust="0"/>
  </p:normalViewPr>
  <p:slideViewPr>
    <p:cSldViewPr>
      <p:cViewPr varScale="1">
        <p:scale>
          <a:sx n="150" d="100"/>
          <a:sy n="150" d="100"/>
        </p:scale>
        <p:origin x="426" y="108"/>
      </p:cViewPr>
      <p:guideLst>
        <p:guide orient="horz" pos="1589"/>
        <p:guide orient="horz" pos="345"/>
        <p:guide orient="horz" pos="2596"/>
        <p:guide orient="horz" pos="2674"/>
        <p:guide orient="horz" pos="3077"/>
        <p:guide pos="299"/>
        <p:guide pos="2853"/>
        <p:guide pos="553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94" y="-90"/>
      </p:cViewPr>
      <p:guideLst>
        <p:guide orient="horz" pos="2825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5" Type="http://schemas.openxmlformats.org/officeDocument/2006/relationships/tags" Target="tags/tag70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46E98-D3AD-4601-881D-C23BF0DEEC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3204D-3002-4321-8C96-FF91304BDC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/>
            </a:lvl1pPr>
          </a:lstStyle>
          <a:p>
            <a:pPr>
              <a:defRPr/>
            </a:pPr>
            <a:fld id="{CA5E8DB0-55DC-4221-A99C-988BCD133BF3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2291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847725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271905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69545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120265" algn="l" defTabSz="8483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544445" algn="l" defTabSz="8483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67990" algn="l" defTabSz="8483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92170" algn="l" defTabSz="84836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fld id="{D05840E1-D89A-4298-B70C-969D7D61542F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r>
              <a:rPr lang="zh-CN" altLang="en-US" dirty="0"/>
              <a:t>模板来自于 </a:t>
            </a:r>
            <a:r>
              <a:rPr lang="en-US" altLang="zh-CN" dirty="0"/>
              <a:t>http://docer.wps.cn</a:t>
            </a:r>
            <a:endParaRPr lang="zh-CN" altLang="en-US" dirty="0"/>
          </a:p>
        </p:txBody>
      </p:sp>
      <p:sp>
        <p:nvSpPr>
          <p:cNvPr id="61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模板来自 </a:t>
            </a:r>
            <a:r>
              <a:rPr lang="en-US" altLang="zh-CN"/>
              <a:t>http://docer.mysoeasy.com/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46773-2D8F-45C9-B85D-0000B3D69E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2000">
        <p14:gallery dir="l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6"/>
          <a:stretch>
            <a:fillRect/>
          </a:stretch>
        </p:blipFill>
        <p:spPr>
          <a:xfrm>
            <a:off x="0" y="19734"/>
            <a:ext cx="9144000" cy="5123767"/>
          </a:xfrm>
          <a:prstGeom prst="rect">
            <a:avLst/>
          </a:prstGeom>
        </p:spPr>
      </p:pic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3166225" y="2958014"/>
            <a:ext cx="3739673" cy="350408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35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单击此处添加您的副标题</a:t>
            </a:r>
            <a:endParaRPr lang="zh-CN" altLang="en-US" dirty="0" smtClean="0"/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3166225" y="2044341"/>
            <a:ext cx="3739673" cy="906272"/>
          </a:xfrm>
        </p:spPr>
        <p:txBody>
          <a:bodyPr>
            <a:noAutofit/>
          </a:bodyPr>
          <a:lstStyle>
            <a:lvl1pPr algn="ctr">
              <a:defRPr sz="2400" baseline="0">
                <a:solidFill>
                  <a:schemeClr val="accent1">
                    <a:lumMod val="75000"/>
                  </a:schemeClr>
                </a:solidFill>
                <a:effectLst>
                  <a:outerShdw dist="38100" dir="5400000" algn="t" rotWithShape="0">
                    <a:schemeClr val="bg1">
                      <a:alpha val="58000"/>
                    </a:schemeClr>
                  </a:outerShdw>
                </a:effectLst>
                <a:latin typeface="MS UI Gothic" panose="020B0600070205080204" pitchFamily="34" charset="-128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</a:t>
            </a:r>
            <a:br>
              <a:rPr lang="en-US" altLang="zh-CN" dirty="0" smtClean="0"/>
            </a:br>
            <a:r>
              <a:rPr lang="zh-CN" altLang="en-US" dirty="0" smtClean="0"/>
              <a:t>添加您的标题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1574006" y="1654632"/>
            <a:ext cx="5995988" cy="926306"/>
          </a:xfrm>
        </p:spPr>
        <p:txBody>
          <a:bodyPr anchor="b">
            <a:normAutofit/>
          </a:bodyPr>
          <a:lstStyle>
            <a:lvl1pPr algn="ctr">
              <a:defRPr sz="3000"/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3111170" y="2639724"/>
            <a:ext cx="2921662" cy="273143"/>
          </a:xfrm>
          <a:prstGeom prst="roundRect">
            <a:avLst>
              <a:gd name="adj" fmla="val 40961"/>
            </a:avLst>
          </a:prstGeom>
          <a:solidFill>
            <a:schemeClr val="accent3">
              <a:lumMod val="75000"/>
            </a:schemeClr>
          </a:solidFill>
          <a:effectLst>
            <a:reflection blurRad="6350" stA="32000" endPos="38500" dist="50800" dir="5400000" sy="-100000" algn="bl" rotWithShape="0"/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049867" y="933451"/>
            <a:ext cx="3810000" cy="36992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4889500" y="933451"/>
            <a:ext cx="3820587" cy="36992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27199" y="88899"/>
            <a:ext cx="6984076" cy="5377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576" y="1032272"/>
            <a:ext cx="3868340" cy="617934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24576" y="16502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885" y="1032272"/>
            <a:ext cx="3887391" cy="617934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823885" y="16502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858443" y="400052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4115992" y="797722"/>
            <a:ext cx="4629150" cy="36552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858443" y="160020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934644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4082125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934644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2000">
        <p14:gallery dir="l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628468" y="273844"/>
            <a:ext cx="886883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1585382" y="273844"/>
            <a:ext cx="5949952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2000">
        <p14:gallery dir="l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2000">
        <p14:gallery dir="l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2000">
        <p14:gallery dir="l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2000">
        <p14:gallery dir="l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4"/>
            <a:ext cx="5486400" cy="425055"/>
          </a:xfrm>
          <a:prstGeom prst="rect">
            <a:avLst/>
          </a:prstGeom>
        </p:spPr>
        <p:txBody>
          <a:bodyPr lIns="72545" tIns="36273" rIns="72545" bIns="36273" anchor="b"/>
          <a:lstStyle>
            <a:lvl1pPr algn="l">
              <a:defRPr sz="19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lIns="72545" tIns="36273" rIns="72545" bIns="36273"/>
          <a:lstStyle>
            <a:lvl1pPr marL="0" indent="0">
              <a:buNone/>
              <a:defRPr sz="2900"/>
            </a:lvl1pPr>
            <a:lvl2pPr marL="424180" indent="0">
              <a:buNone/>
              <a:defRPr sz="2600"/>
            </a:lvl2pPr>
            <a:lvl3pPr marL="848360" indent="0">
              <a:buNone/>
              <a:defRPr sz="2200"/>
            </a:lvl3pPr>
            <a:lvl4pPr marL="1271905" indent="0">
              <a:buNone/>
              <a:defRPr sz="1900"/>
            </a:lvl4pPr>
            <a:lvl5pPr marL="1696085" indent="0">
              <a:buNone/>
              <a:defRPr sz="1900"/>
            </a:lvl5pPr>
            <a:lvl6pPr marL="2120265" indent="0">
              <a:buNone/>
              <a:defRPr sz="1900"/>
            </a:lvl6pPr>
            <a:lvl7pPr marL="2544445" indent="0">
              <a:buNone/>
              <a:defRPr sz="1900"/>
            </a:lvl7pPr>
            <a:lvl8pPr marL="2967990" indent="0">
              <a:buNone/>
              <a:defRPr sz="1900"/>
            </a:lvl8pPr>
            <a:lvl9pPr marL="3392170" indent="0">
              <a:buNone/>
              <a:defRPr sz="19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9"/>
            <a:ext cx="5486400" cy="603645"/>
          </a:xfrm>
          <a:prstGeom prst="rect">
            <a:avLst/>
          </a:prstGeom>
        </p:spPr>
        <p:txBody>
          <a:bodyPr lIns="72545" tIns="36273" rIns="72545" bIns="36273"/>
          <a:lstStyle>
            <a:lvl1pPr marL="0" indent="0">
              <a:buNone/>
              <a:defRPr sz="1300"/>
            </a:lvl1pPr>
            <a:lvl2pPr marL="424180" indent="0">
              <a:buNone/>
              <a:defRPr sz="1100"/>
            </a:lvl2pPr>
            <a:lvl3pPr marL="848360" indent="0">
              <a:buNone/>
              <a:defRPr sz="1000"/>
            </a:lvl3pPr>
            <a:lvl4pPr marL="1271905" indent="0">
              <a:buNone/>
              <a:defRPr sz="800"/>
            </a:lvl4pPr>
            <a:lvl5pPr marL="1696085" indent="0">
              <a:buNone/>
              <a:defRPr sz="800"/>
            </a:lvl5pPr>
            <a:lvl6pPr marL="2120265" indent="0">
              <a:buNone/>
              <a:defRPr sz="800"/>
            </a:lvl6pPr>
            <a:lvl7pPr marL="2544445" indent="0">
              <a:buNone/>
              <a:defRPr sz="800"/>
            </a:lvl7pPr>
            <a:lvl8pPr marL="2967990" indent="0">
              <a:buNone/>
              <a:defRPr sz="800"/>
            </a:lvl8pPr>
            <a:lvl9pPr marL="339217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671" y="87314"/>
            <a:ext cx="8206671" cy="486455"/>
          </a:xfrm>
          <a:prstGeom prst="rect">
            <a:avLst/>
          </a:prstGeom>
        </p:spPr>
        <p:txBody>
          <a:bodyPr lIns="72545" tIns="36273" rIns="72545" bIns="36273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671" y="735920"/>
            <a:ext cx="8206671" cy="4029982"/>
          </a:xfrm>
          <a:prstGeom prst="rect">
            <a:avLst/>
          </a:prstGeom>
        </p:spPr>
        <p:txBody>
          <a:bodyPr vert="eaVert" lIns="72545" tIns="36273" rIns="72545" bIns="36273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2000">
        <p14:gallery dir="l"/>
      </p:transition>
    </mc:Choice>
    <mc:Fallback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4638" y="86922"/>
            <a:ext cx="2051050" cy="4679156"/>
          </a:xfrm>
          <a:prstGeom prst="rect">
            <a:avLst/>
          </a:prstGeom>
        </p:spPr>
        <p:txBody>
          <a:bodyPr vert="eaVert" lIns="72545" tIns="36273" rIns="72545" bIns="36273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8" y="86922"/>
            <a:ext cx="6003925" cy="4679156"/>
          </a:xfrm>
          <a:prstGeom prst="rect">
            <a:avLst/>
          </a:prstGeom>
        </p:spPr>
        <p:txBody>
          <a:bodyPr vert="eaVert" lIns="72545" tIns="36273" rIns="72545" bIns="36273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2000">
        <p14:gallery dir="l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6" Type="http://schemas.openxmlformats.org/officeDocument/2006/relationships/theme" Target="../theme/theme2.xml"/><Relationship Id="rId55" Type="http://schemas.openxmlformats.org/officeDocument/2006/relationships/image" Target="../media/image2.png"/><Relationship Id="rId54" Type="http://schemas.openxmlformats.org/officeDocument/2006/relationships/image" Target="../media/image1.png"/><Relationship Id="rId53" Type="http://schemas.openxmlformats.org/officeDocument/2006/relationships/image" Target="../media/image4.png"/><Relationship Id="rId52" Type="http://schemas.openxmlformats.org/officeDocument/2006/relationships/slideLayout" Target="../slideLayouts/slideLayout61.xml"/><Relationship Id="rId51" Type="http://schemas.openxmlformats.org/officeDocument/2006/relationships/slideLayout" Target="../slideLayouts/slideLayout60.xml"/><Relationship Id="rId50" Type="http://schemas.openxmlformats.org/officeDocument/2006/relationships/slideLayout" Target="../slideLayouts/slideLayout59.xml"/><Relationship Id="rId5" Type="http://schemas.openxmlformats.org/officeDocument/2006/relationships/slideLayout" Target="../slideLayouts/slideLayout14.xml"/><Relationship Id="rId49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56.xml"/><Relationship Id="rId46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53.xml"/><Relationship Id="rId43" Type="http://schemas.openxmlformats.org/officeDocument/2006/relationships/slideLayout" Target="../slideLayouts/slideLayout52.xml"/><Relationship Id="rId42" Type="http://schemas.openxmlformats.org/officeDocument/2006/relationships/slideLayout" Target="../slideLayouts/slideLayout51.xml"/><Relationship Id="rId41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13.xml"/><Relationship Id="rId39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46.xml"/><Relationship Id="rId36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2.xml"/><Relationship Id="rId29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2"/>
          <p:cNvSpPr>
            <a:spLocks noChangeArrowheads="1"/>
          </p:cNvSpPr>
          <p:nvPr userDrawn="1"/>
        </p:nvSpPr>
        <p:spPr bwMode="auto">
          <a:xfrm>
            <a:off x="0" y="5030688"/>
            <a:ext cx="9182100" cy="133350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2910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95486"/>
            <a:ext cx="803426" cy="69049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1750" advClick="0" advTm="2000">
        <p14:gallery dir="l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5pPr>
      <a:lvl6pPr marL="42418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6pPr>
      <a:lvl7pPr marL="848360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7pPr>
      <a:lvl8pPr marL="1271905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8pPr>
      <a:lvl9pPr marL="1696085" algn="l" rtl="0" fontAlgn="base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宋体" panose="02010600030101010101" pitchFamily="2" charset="-122"/>
        </a:defRPr>
      </a:lvl9pPr>
    </p:titleStyle>
    <p:bodyStyle>
      <a:lvl1pPr marL="167640" indent="-16764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900" b="1">
          <a:solidFill>
            <a:schemeClr val="tx1"/>
          </a:solidFill>
          <a:latin typeface="+mn-lt"/>
          <a:ea typeface="+mn-ea"/>
          <a:cs typeface="+mn-cs"/>
        </a:defRPr>
      </a:lvl1pPr>
      <a:lvl2pPr marL="501015" indent="-16764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829945" indent="-16129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1163955" indent="-16764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300">
          <a:solidFill>
            <a:schemeClr val="tx1"/>
          </a:solidFill>
          <a:latin typeface="+mn-lt"/>
          <a:ea typeface="+mn-ea"/>
          <a:cs typeface="+mn-cs"/>
        </a:defRPr>
      </a:lvl4pPr>
      <a:lvl5pPr marL="1501140" indent="-170180" algn="l" rtl="0" eaLnBrk="0" fontAlgn="ctr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100">
          <a:solidFill>
            <a:schemeClr val="tx1"/>
          </a:solidFill>
          <a:latin typeface="+mn-lt"/>
          <a:ea typeface="+mn-ea"/>
          <a:cs typeface="+mn-cs"/>
        </a:defRPr>
      </a:lvl5pPr>
      <a:lvl6pPr marL="1925955" indent="-170815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100">
          <a:solidFill>
            <a:schemeClr val="tx1"/>
          </a:solidFill>
          <a:latin typeface="+mn-lt"/>
          <a:ea typeface="+mn-ea"/>
          <a:cs typeface="+mn-cs"/>
        </a:defRPr>
      </a:lvl6pPr>
      <a:lvl7pPr marL="2350135" indent="-170815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100">
          <a:solidFill>
            <a:schemeClr val="tx1"/>
          </a:solidFill>
          <a:latin typeface="+mn-lt"/>
          <a:ea typeface="+mn-ea"/>
          <a:cs typeface="+mn-cs"/>
        </a:defRPr>
      </a:lvl7pPr>
      <a:lvl8pPr marL="2773680" indent="-170815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100">
          <a:solidFill>
            <a:schemeClr val="tx1"/>
          </a:solidFill>
          <a:latin typeface="+mn-lt"/>
          <a:ea typeface="+mn-ea"/>
          <a:cs typeface="+mn-cs"/>
        </a:defRPr>
      </a:lvl8pPr>
      <a:lvl9pPr marL="3197860" indent="-170815" algn="l" rtl="0" fontAlgn="ctr">
        <a:lnSpc>
          <a:spcPct val="120000"/>
        </a:lnSpc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anose="05000000000000000000" pitchFamily="2" charset="2"/>
        <a:buChar char="l"/>
        <a:defRPr sz="11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483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24180" algn="l" defTabSz="8483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48360" algn="l" defTabSz="8483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71905" algn="l" defTabSz="8483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696085" algn="l" defTabSz="8483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20265" algn="l" defTabSz="8483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44445" algn="l" defTabSz="8483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67990" algn="l" defTabSz="8483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92170" algn="l" defTabSz="8483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75"/>
          <a:stretch>
            <a:fillRect/>
          </a:stretch>
        </p:blipFill>
        <p:spPr>
          <a:xfrm>
            <a:off x="1205" y="1"/>
            <a:ext cx="9128727" cy="196857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944"/>
            <a:ext cx="9144000" cy="5143500"/>
          </a:xfrm>
          <a:prstGeom prst="rect">
            <a:avLst/>
          </a:prstGeom>
          <a:gradFill flip="none" rotWithShape="1">
            <a:gsLst>
              <a:gs pos="83000">
                <a:srgbClr val="FFFFFF"/>
              </a:gs>
              <a:gs pos="29000">
                <a:schemeClr val="bg1"/>
              </a:gs>
              <a:gs pos="100000">
                <a:schemeClr val="bg1">
                  <a:shade val="100000"/>
                  <a:satMod val="115000"/>
                  <a:alpha val="7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426721" y="148044"/>
            <a:ext cx="8283367" cy="524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426632" y="868445"/>
            <a:ext cx="8274988" cy="3984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2"/>
          <p:cNvSpPr>
            <a:spLocks noChangeArrowheads="1"/>
          </p:cNvSpPr>
          <p:nvPr userDrawn="1"/>
        </p:nvSpPr>
        <p:spPr bwMode="auto">
          <a:xfrm>
            <a:off x="0" y="5030688"/>
            <a:ext cx="9182100" cy="133350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p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2910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195486"/>
            <a:ext cx="803426" cy="69049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1" i="0" kern="1200" baseline="0">
          <a:solidFill>
            <a:srgbClr val="963B22"/>
          </a:solidFill>
          <a:effectLst>
            <a:outerShdw dist="38100" dir="5400000" algn="t" rotWithShape="0">
              <a:schemeClr val="bg1">
                <a:alpha val="86000"/>
              </a:schemeClr>
            </a:outerShdw>
          </a:effectLst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rgbClr val="963B22"/>
        </a:buClr>
        <a:buSzPct val="60000"/>
        <a:buFont typeface="Arial" panose="020B0604020202020204" pitchFamily="34" charset="0"/>
        <a:buChar char="▐"/>
        <a:defRPr sz="1800" kern="1200" baseline="0">
          <a:solidFill>
            <a:schemeClr val="accent1">
              <a:lumMod val="50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350" kern="1200" baseline="0">
          <a:solidFill>
            <a:srgbClr val="7D7D7D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image" Target="../media/image9.png"/><Relationship Id="rId7" Type="http://schemas.openxmlformats.org/officeDocument/2006/relationships/tags" Target="../tags/tag2.xml"/><Relationship Id="rId6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21.xml"/><Relationship Id="rId11" Type="http://schemas.openxmlformats.org/officeDocument/2006/relationships/image" Target="../media/image10.png"/><Relationship Id="rId10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58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7" Type="http://schemas.openxmlformats.org/officeDocument/2006/relationships/notesSlide" Target="../notesSlides/notesSlide12.xml"/><Relationship Id="rId16" Type="http://schemas.openxmlformats.org/officeDocument/2006/relationships/slideLayout" Target="../slideLayouts/slideLayout15.xml"/><Relationship Id="rId15" Type="http://schemas.openxmlformats.org/officeDocument/2006/relationships/tags" Target="../tags/tag38.xml"/><Relationship Id="rId14" Type="http://schemas.openxmlformats.org/officeDocument/2006/relationships/image" Target="../media/image20.png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5.xml"/><Relationship Id="rId1" Type="http://schemas.openxmlformats.org/officeDocument/2006/relationships/tags" Target="../tags/tag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38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1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0" Type="http://schemas.openxmlformats.org/officeDocument/2006/relationships/slideLayout" Target="../slideLayouts/slideLayout15.xml"/><Relationship Id="rId1" Type="http://schemas.openxmlformats.org/officeDocument/2006/relationships/tags" Target="../tags/tag48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5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5" Type="http://schemas.openxmlformats.org/officeDocument/2006/relationships/notesSlide" Target="../notesSlides/notesSlide23.xml"/><Relationship Id="rId14" Type="http://schemas.openxmlformats.org/officeDocument/2006/relationships/slideLayout" Target="../slideLayouts/slideLayout15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tags" Target="../tags/tag5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60.xml"/><Relationship Id="rId5" Type="http://schemas.openxmlformats.org/officeDocument/2006/relationships/image" Target="../media/image24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2" Type="http://schemas.openxmlformats.org/officeDocument/2006/relationships/notesSlide" Target="../notesSlides/notesSlide6.xml"/><Relationship Id="rId21" Type="http://schemas.openxmlformats.org/officeDocument/2006/relationships/slideLayout" Target="../slideLayouts/slideLayout15.xml"/><Relationship Id="rId20" Type="http://schemas.openxmlformats.org/officeDocument/2006/relationships/tags" Target="../tags/tag24.xml"/><Relationship Id="rId2" Type="http://schemas.openxmlformats.org/officeDocument/2006/relationships/tags" Target="../tags/tag6.xml"/><Relationship Id="rId19" Type="http://schemas.openxmlformats.org/officeDocument/2006/relationships/tags" Target="../tags/tag23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7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" y="-3810"/>
            <a:ext cx="9144000" cy="32910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32" y="916472"/>
            <a:ext cx="2520280" cy="44099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1134"/>
            <a:ext cx="9144000" cy="127236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2093"/>
            <a:ext cx="4283968" cy="21714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351" y="20732"/>
            <a:ext cx="1163466" cy="999930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 bwMode="auto">
          <a:xfrm>
            <a:off x="2585085" y="3287395"/>
            <a:ext cx="3598545" cy="583565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华文细黑" pitchFamily="2" charset="-122"/>
              </a:rPr>
              <a:t>制作人：万孝国 董京钊 武世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华文细黑" pitchFamily="2" charset="-122"/>
              </a:rPr>
              <a:t>康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华文细黑" pitchFamily="2" charset="-122"/>
            </a:endParaRPr>
          </a:p>
        </p:txBody>
      </p:sp>
      <p:grpSp>
        <p:nvGrpSpPr>
          <p:cNvPr id="3" name="PA-组合 2"/>
          <p:cNvGrpSpPr/>
          <p:nvPr>
            <p:custDataLst>
              <p:tags r:id="rId6"/>
            </p:custDataLst>
          </p:nvPr>
        </p:nvGrpSpPr>
        <p:grpSpPr>
          <a:xfrm>
            <a:off x="1475105" y="916305"/>
            <a:ext cx="10872470" cy="1785620"/>
            <a:chOff x="2323" y="1443"/>
            <a:chExt cx="17122" cy="2812"/>
          </a:xfrm>
        </p:grpSpPr>
        <p:pic>
          <p:nvPicPr>
            <p:cNvPr id="15" name="PA-图片 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" y="1443"/>
              <a:ext cx="8561" cy="28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PA-任意多边形 1"/>
            <p:cNvSpPr/>
            <p:nvPr>
              <p:custDataLst>
                <p:tags r:id="rId9"/>
              </p:custDataLst>
            </p:nvPr>
          </p:nvSpPr>
          <p:spPr>
            <a:xfrm>
              <a:off x="2323" y="1443"/>
              <a:ext cx="17122" cy="2813"/>
            </a:xfrm>
            <a:custGeom>
              <a:avLst/>
              <a:gdLst>
                <a:gd name="connisteX0" fmla="*/ 0 w 10872470"/>
                <a:gd name="connsiteY0" fmla="*/ 0 h 1786255"/>
                <a:gd name="connisteX1" fmla="*/ 10872470 w 10872470"/>
                <a:gd name="connsiteY1" fmla="*/ 0 h 1786255"/>
                <a:gd name="connisteX2" fmla="*/ 10872470 w 10872470"/>
                <a:gd name="connsiteY2" fmla="*/ 1786255 h 1786255"/>
                <a:gd name="connisteX3" fmla="*/ 0 w 10872470"/>
                <a:gd name="connsiteY3" fmla="*/ 1786255 h 1786255"/>
                <a:gd name="connisteX4" fmla="*/ 0 w 10872470"/>
                <a:gd name="connsiteY4" fmla="*/ 0 h 178625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10872470" h="1786255">
                  <a:moveTo>
                    <a:pt x="0" y="0"/>
                  </a:moveTo>
                  <a:lnTo>
                    <a:pt x="10872470" y="0"/>
                  </a:lnTo>
                  <a:lnTo>
                    <a:pt x="10872470" y="1786255"/>
                  </a:lnTo>
                  <a:lnTo>
                    <a:pt x="0" y="1786255"/>
                  </a:lnTo>
                  <a:lnTo>
                    <a:pt x="0" y="0"/>
                  </a:lnTo>
                  <a:close/>
                </a:path>
              </a:pathLst>
            </a:custGeom>
          </p:spPr>
        </p:sp>
      </p:grpSp>
      <p:pic>
        <p:nvPicPr>
          <p:cNvPr id="4" name="PA-图片 1-44218" descr="2 (21)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 bwMode="auto">
          <a:xfrm>
            <a:off x="0" y="20955"/>
            <a:ext cx="147447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2000">
        <p14:vortex dir="r"/>
      </p:transition>
    </mc:Choice>
    <mc:Fallback>
      <p:transition spd="slow" advClick="0" advTm="1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6"/>
          <p:cNvGrpSpPr/>
          <p:nvPr/>
        </p:nvGrpSpPr>
        <p:grpSpPr bwMode="auto">
          <a:xfrm>
            <a:off x="3274219" y="1582488"/>
            <a:ext cx="1141810" cy="1345406"/>
            <a:chOff x="0" y="0"/>
            <a:chExt cx="1523085" cy="1793426"/>
          </a:xfrm>
        </p:grpSpPr>
        <p:grpSp>
          <p:nvGrpSpPr>
            <p:cNvPr id="10" name="组合 7"/>
            <p:cNvGrpSpPr/>
            <p:nvPr/>
          </p:nvGrpSpPr>
          <p:grpSpPr bwMode="auto">
            <a:xfrm>
              <a:off x="0" y="0"/>
              <a:ext cx="1523085" cy="1793426"/>
              <a:chOff x="0" y="0"/>
              <a:chExt cx="1523085" cy="1793426"/>
            </a:xfrm>
          </p:grpSpPr>
          <p:sp>
            <p:nvSpPr>
              <p:cNvPr id="12" name="椭圆 37"/>
              <p:cNvSpPr/>
              <p:nvPr/>
            </p:nvSpPr>
            <p:spPr bwMode="auto">
              <a:xfrm>
                <a:off x="0" y="1644"/>
                <a:ext cx="1523085" cy="1791782"/>
              </a:xfrm>
              <a:custGeom>
                <a:avLst/>
                <a:gdLst>
                  <a:gd name="T0" fmla="*/ 720000 w 1224056"/>
                  <a:gd name="T1" fmla="*/ 0 h 1440000"/>
                  <a:gd name="T2" fmla="*/ 1224056 w 1224056"/>
                  <a:gd name="T3" fmla="*/ 206708 h 1440000"/>
                  <a:gd name="T4" fmla="*/ 1008112 w 1224056"/>
                  <a:gd name="T5" fmla="*/ 720000 h 1440000"/>
                  <a:gd name="T6" fmla="*/ 1224056 w 1224056"/>
                  <a:gd name="T7" fmla="*/ 1233293 h 1440000"/>
                  <a:gd name="T8" fmla="*/ 720000 w 1224056"/>
                  <a:gd name="T9" fmla="*/ 1440000 h 1440000"/>
                  <a:gd name="T10" fmla="*/ 0 w 1224056"/>
                  <a:gd name="T11" fmla="*/ 720000 h 1440000"/>
                  <a:gd name="T12" fmla="*/ 720000 w 1224056"/>
                  <a:gd name="T13" fmla="*/ 0 h 144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24056" h="1440000">
                    <a:moveTo>
                      <a:pt x="720000" y="0"/>
                    </a:moveTo>
                    <a:cubicBezTo>
                      <a:pt x="916472" y="0"/>
                      <a:pt x="1094563" y="78694"/>
                      <a:pt x="1224056" y="206708"/>
                    </a:cubicBezTo>
                    <a:cubicBezTo>
                      <a:pt x="1090618" y="336923"/>
                      <a:pt x="1008112" y="518827"/>
                      <a:pt x="1008112" y="720000"/>
                    </a:cubicBezTo>
                    <a:cubicBezTo>
                      <a:pt x="1008112" y="921174"/>
                      <a:pt x="1090618" y="1103077"/>
                      <a:pt x="1224056" y="1233293"/>
                    </a:cubicBezTo>
                    <a:cubicBezTo>
                      <a:pt x="1094563" y="1361306"/>
                      <a:pt x="916472" y="1440000"/>
                      <a:pt x="720000" y="1440000"/>
                    </a:cubicBezTo>
                    <a:cubicBezTo>
                      <a:pt x="322355" y="1440000"/>
                      <a:pt x="0" y="1117645"/>
                      <a:pt x="0" y="720000"/>
                    </a:cubicBez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sz="1600"/>
              </a:p>
            </p:txBody>
          </p:sp>
          <p:grpSp>
            <p:nvGrpSpPr>
              <p:cNvPr id="13" name="椭圆 15"/>
              <p:cNvGrpSpPr/>
              <p:nvPr/>
            </p:nvGrpSpPr>
            <p:grpSpPr bwMode="auto">
              <a:xfrm>
                <a:off x="231082" y="-23001"/>
                <a:ext cx="1036320" cy="829056"/>
                <a:chOff x="0" y="0"/>
                <a:chExt cx="1036320" cy="829056"/>
              </a:xfrm>
            </p:grpSpPr>
            <p:pic>
              <p:nvPicPr>
                <p:cNvPr id="14" name="椭圆 15"/>
                <p:cNvPicPr>
                  <a:picLocks noChangeArrowheads="1"/>
                </p:cNvPicPr>
                <p:nvPr/>
              </p:nvPicPr>
              <p:blipFill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036320" cy="8290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2" name="Text Box 12"/>
                <p:cNvSpPr txBox="1">
                  <a:spLocks noChangeArrowheads="1"/>
                </p:cNvSpPr>
                <p:nvPr/>
              </p:nvSpPr>
              <p:spPr bwMode="auto">
                <a:xfrm rot="4148777">
                  <a:off x="241553" y="39202"/>
                  <a:ext cx="554810" cy="7522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6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1" name="TextBox 55"/>
            <p:cNvSpPr txBox="1">
              <a:spLocks noChangeArrowheads="1"/>
            </p:cNvSpPr>
            <p:nvPr/>
          </p:nvSpPr>
          <p:spPr bwMode="auto">
            <a:xfrm>
              <a:off x="488601" y="520006"/>
              <a:ext cx="541412" cy="697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16"/>
          <p:cNvGrpSpPr/>
          <p:nvPr/>
        </p:nvGrpSpPr>
        <p:grpSpPr bwMode="auto">
          <a:xfrm>
            <a:off x="4442222" y="1561553"/>
            <a:ext cx="1343025" cy="1176338"/>
            <a:chOff x="0" y="0"/>
            <a:chExt cx="1791784" cy="1568887"/>
          </a:xfrm>
        </p:grpSpPr>
        <p:grpSp>
          <p:nvGrpSpPr>
            <p:cNvPr id="24" name="组合 17"/>
            <p:cNvGrpSpPr/>
            <p:nvPr/>
          </p:nvGrpSpPr>
          <p:grpSpPr bwMode="auto">
            <a:xfrm>
              <a:off x="0" y="0"/>
              <a:ext cx="1791784" cy="1568887"/>
              <a:chOff x="0" y="0"/>
              <a:chExt cx="1791784" cy="1568887"/>
            </a:xfrm>
          </p:grpSpPr>
          <p:sp>
            <p:nvSpPr>
              <p:cNvPr id="26" name="椭圆 39"/>
              <p:cNvSpPr/>
              <p:nvPr/>
            </p:nvSpPr>
            <p:spPr bwMode="auto">
              <a:xfrm>
                <a:off x="0" y="4332"/>
                <a:ext cx="1791784" cy="1564555"/>
              </a:xfrm>
              <a:custGeom>
                <a:avLst/>
                <a:gdLst>
                  <a:gd name="T0" fmla="*/ 720000 w 1440000"/>
                  <a:gd name="T1" fmla="*/ 0 h 1257385"/>
                  <a:gd name="T2" fmla="*/ 1440000 w 1440000"/>
                  <a:gd name="T3" fmla="*/ 720000 h 1257385"/>
                  <a:gd name="T4" fmla="*/ 1230860 w 1440000"/>
                  <a:gd name="T5" fmla="*/ 1227004 h 1257385"/>
                  <a:gd name="T6" fmla="*/ 756004 w 1440000"/>
                  <a:gd name="T7" fmla="*/ 1044389 h 1257385"/>
                  <a:gd name="T8" fmla="*/ 245144 w 1440000"/>
                  <a:gd name="T9" fmla="*/ 1257385 h 1257385"/>
                  <a:gd name="T10" fmla="*/ 0 w 1440000"/>
                  <a:gd name="T11" fmla="*/ 720000 h 1257385"/>
                  <a:gd name="T12" fmla="*/ 720000 w 1440000"/>
                  <a:gd name="T13" fmla="*/ 0 h 1257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0000" h="1257385">
                    <a:moveTo>
                      <a:pt x="720000" y="0"/>
                    </a:moveTo>
                    <a:cubicBezTo>
                      <a:pt x="1117645" y="0"/>
                      <a:pt x="1440000" y="322355"/>
                      <a:pt x="1440000" y="720000"/>
                    </a:cubicBezTo>
                    <a:cubicBezTo>
                      <a:pt x="1440000" y="917842"/>
                      <a:pt x="1360205" y="1097046"/>
                      <a:pt x="1230860" y="1227004"/>
                    </a:cubicBezTo>
                    <a:cubicBezTo>
                      <a:pt x="1105781" y="1112548"/>
                      <a:pt x="938852" y="1044389"/>
                      <a:pt x="756004" y="1044389"/>
                    </a:cubicBezTo>
                    <a:cubicBezTo>
                      <a:pt x="556201" y="1044389"/>
                      <a:pt x="375406" y="1125775"/>
                      <a:pt x="245144" y="1257385"/>
                    </a:cubicBezTo>
                    <a:cubicBezTo>
                      <a:pt x="94059" y="1127625"/>
                      <a:pt x="0" y="934797"/>
                      <a:pt x="0" y="720000"/>
                    </a:cubicBezTo>
                    <a:cubicBezTo>
                      <a:pt x="0" y="322355"/>
                      <a:pt x="322355" y="0"/>
                      <a:pt x="720000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sz="1600"/>
              </a:p>
            </p:txBody>
          </p:sp>
          <p:grpSp>
            <p:nvGrpSpPr>
              <p:cNvPr id="27" name="椭圆 20"/>
              <p:cNvGrpSpPr/>
              <p:nvPr/>
            </p:nvGrpSpPr>
            <p:grpSpPr bwMode="auto">
              <a:xfrm>
                <a:off x="502908" y="-15565"/>
                <a:ext cx="1048512" cy="871728"/>
                <a:chOff x="0" y="0"/>
                <a:chExt cx="1048512" cy="871728"/>
              </a:xfrm>
            </p:grpSpPr>
            <p:pic>
              <p:nvPicPr>
                <p:cNvPr id="28" name="椭圆 20"/>
                <p:cNvPicPr>
                  <a:picLocks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048512" cy="8717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9" name="Text Box 19"/>
                <p:cNvSpPr txBox="1">
                  <a:spLocks noChangeArrowheads="1"/>
                </p:cNvSpPr>
                <p:nvPr/>
              </p:nvSpPr>
              <p:spPr bwMode="auto">
                <a:xfrm rot="6621778">
                  <a:off x="228458" y="58760"/>
                  <a:ext cx="592986" cy="7522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6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25" name="TextBox 73"/>
            <p:cNvSpPr txBox="1">
              <a:spLocks noChangeArrowheads="1"/>
            </p:cNvSpPr>
            <p:nvPr/>
          </p:nvSpPr>
          <p:spPr bwMode="auto">
            <a:xfrm>
              <a:off x="644318" y="452813"/>
              <a:ext cx="541501" cy="697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1"/>
          <p:cNvGrpSpPr/>
          <p:nvPr/>
        </p:nvGrpSpPr>
        <p:grpSpPr bwMode="auto">
          <a:xfrm>
            <a:off x="4637485" y="2727176"/>
            <a:ext cx="1141809" cy="1344215"/>
            <a:chOff x="0" y="0"/>
            <a:chExt cx="1523085" cy="1791782"/>
          </a:xfrm>
        </p:grpSpPr>
        <p:grpSp>
          <p:nvGrpSpPr>
            <p:cNvPr id="31" name="组合 22"/>
            <p:cNvGrpSpPr/>
            <p:nvPr/>
          </p:nvGrpSpPr>
          <p:grpSpPr bwMode="auto">
            <a:xfrm>
              <a:off x="0" y="0"/>
              <a:ext cx="1523085" cy="1791782"/>
              <a:chOff x="0" y="0"/>
              <a:chExt cx="1523085" cy="1791782"/>
            </a:xfrm>
          </p:grpSpPr>
          <p:sp>
            <p:nvSpPr>
              <p:cNvPr id="33" name="椭圆 44"/>
              <p:cNvSpPr/>
              <p:nvPr/>
            </p:nvSpPr>
            <p:spPr bwMode="auto">
              <a:xfrm>
                <a:off x="0" y="0"/>
                <a:ext cx="1523085" cy="1791782"/>
              </a:xfrm>
              <a:custGeom>
                <a:avLst/>
                <a:gdLst>
                  <a:gd name="T0" fmla="*/ 504056 w 1224056"/>
                  <a:gd name="T1" fmla="*/ 0 h 1440000"/>
                  <a:gd name="T2" fmla="*/ 1224056 w 1224056"/>
                  <a:gd name="T3" fmla="*/ 720000 h 1440000"/>
                  <a:gd name="T4" fmla="*/ 504056 w 1224056"/>
                  <a:gd name="T5" fmla="*/ 1440000 h 1440000"/>
                  <a:gd name="T6" fmla="*/ 0 w 1224056"/>
                  <a:gd name="T7" fmla="*/ 1233293 h 1440000"/>
                  <a:gd name="T8" fmla="*/ 215944 w 1224056"/>
                  <a:gd name="T9" fmla="*/ 720000 h 1440000"/>
                  <a:gd name="T10" fmla="*/ 0 w 1224056"/>
                  <a:gd name="T11" fmla="*/ 206708 h 1440000"/>
                  <a:gd name="T12" fmla="*/ 504056 w 1224056"/>
                  <a:gd name="T13" fmla="*/ 0 h 1440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24056" h="1440000">
                    <a:moveTo>
                      <a:pt x="504056" y="0"/>
                    </a:moveTo>
                    <a:cubicBezTo>
                      <a:pt x="901701" y="0"/>
                      <a:pt x="1224056" y="322355"/>
                      <a:pt x="1224056" y="720000"/>
                    </a:cubicBezTo>
                    <a:cubicBezTo>
                      <a:pt x="1224056" y="1117645"/>
                      <a:pt x="901701" y="1440000"/>
                      <a:pt x="504056" y="1440000"/>
                    </a:cubicBezTo>
                    <a:cubicBezTo>
                      <a:pt x="307585" y="1440000"/>
                      <a:pt x="129493" y="1361306"/>
                      <a:pt x="0" y="1233293"/>
                    </a:cubicBezTo>
                    <a:cubicBezTo>
                      <a:pt x="133438" y="1103077"/>
                      <a:pt x="215944" y="921174"/>
                      <a:pt x="215944" y="720000"/>
                    </a:cubicBezTo>
                    <a:cubicBezTo>
                      <a:pt x="215944" y="518827"/>
                      <a:pt x="133438" y="336923"/>
                      <a:pt x="0" y="206708"/>
                    </a:cubicBezTo>
                    <a:cubicBezTo>
                      <a:pt x="129493" y="78694"/>
                      <a:pt x="307585" y="0"/>
                      <a:pt x="504056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 sz="1600"/>
              </a:p>
            </p:txBody>
          </p:sp>
          <p:grpSp>
            <p:nvGrpSpPr>
              <p:cNvPr id="34" name="椭圆 25"/>
              <p:cNvGrpSpPr/>
              <p:nvPr/>
            </p:nvGrpSpPr>
            <p:grpSpPr bwMode="auto">
              <a:xfrm>
                <a:off x="424645" y="807167"/>
                <a:ext cx="987552" cy="944880"/>
                <a:chOff x="0" y="0"/>
                <a:chExt cx="987552" cy="944880"/>
              </a:xfrm>
            </p:grpSpPr>
            <p:pic>
              <p:nvPicPr>
                <p:cNvPr id="35" name="椭圆 25"/>
                <p:cNvPicPr>
                  <a:picLocks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987552" cy="9448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6" name="Text Box 26"/>
                <p:cNvSpPr txBox="1">
                  <a:spLocks noChangeArrowheads="1"/>
                </p:cNvSpPr>
                <p:nvPr/>
              </p:nvSpPr>
              <p:spPr bwMode="auto">
                <a:xfrm rot="13781361">
                  <a:off x="196972" y="95656"/>
                  <a:ext cx="592986" cy="7522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6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32" name="TextBox 74"/>
            <p:cNvSpPr txBox="1">
              <a:spLocks noChangeArrowheads="1"/>
            </p:cNvSpPr>
            <p:nvPr/>
          </p:nvSpPr>
          <p:spPr bwMode="auto">
            <a:xfrm>
              <a:off x="530262" y="585058"/>
              <a:ext cx="541413" cy="697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26"/>
          <p:cNvGrpSpPr/>
          <p:nvPr/>
        </p:nvGrpSpPr>
        <p:grpSpPr bwMode="auto">
          <a:xfrm>
            <a:off x="3258741" y="2947440"/>
            <a:ext cx="1343025" cy="1143000"/>
            <a:chOff x="0" y="0"/>
            <a:chExt cx="1791784" cy="1523254"/>
          </a:xfrm>
        </p:grpSpPr>
        <p:grpSp>
          <p:nvGrpSpPr>
            <p:cNvPr id="38" name="组合 27"/>
            <p:cNvGrpSpPr/>
            <p:nvPr/>
          </p:nvGrpSpPr>
          <p:grpSpPr bwMode="auto">
            <a:xfrm>
              <a:off x="0" y="0"/>
              <a:ext cx="1791784" cy="1523254"/>
              <a:chOff x="0" y="0"/>
              <a:chExt cx="1791784" cy="1523254"/>
            </a:xfrm>
          </p:grpSpPr>
          <p:sp>
            <p:nvSpPr>
              <p:cNvPr id="40" name="椭圆 47"/>
              <p:cNvSpPr/>
              <p:nvPr/>
            </p:nvSpPr>
            <p:spPr bwMode="auto">
              <a:xfrm>
                <a:off x="0" y="0"/>
                <a:ext cx="1791784" cy="1523254"/>
              </a:xfrm>
              <a:custGeom>
                <a:avLst/>
                <a:gdLst>
                  <a:gd name="T0" fmla="*/ 206820 w 1440000"/>
                  <a:gd name="T1" fmla="*/ 0 h 1224192"/>
                  <a:gd name="T2" fmla="*/ 720000 w 1440000"/>
                  <a:gd name="T3" fmla="*/ 215807 h 1224192"/>
                  <a:gd name="T4" fmla="*/ 1233180 w 1440000"/>
                  <a:gd name="T5" fmla="*/ 0 h 1224192"/>
                  <a:gd name="T6" fmla="*/ 1440000 w 1440000"/>
                  <a:gd name="T7" fmla="*/ 504192 h 1224192"/>
                  <a:gd name="T8" fmla="*/ 720000 w 1440000"/>
                  <a:gd name="T9" fmla="*/ 1224192 h 1224192"/>
                  <a:gd name="T10" fmla="*/ 0 w 1440000"/>
                  <a:gd name="T11" fmla="*/ 504192 h 1224192"/>
                  <a:gd name="T12" fmla="*/ 206820 w 1440000"/>
                  <a:gd name="T13" fmla="*/ 0 h 1224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0000" h="1224192">
                    <a:moveTo>
                      <a:pt x="206820" y="0"/>
                    </a:moveTo>
                    <a:cubicBezTo>
                      <a:pt x="337038" y="133353"/>
                      <a:pt x="518890" y="215807"/>
                      <a:pt x="720000" y="215807"/>
                    </a:cubicBezTo>
                    <a:cubicBezTo>
                      <a:pt x="921110" y="215807"/>
                      <a:pt x="1102962" y="133353"/>
                      <a:pt x="1233180" y="0"/>
                    </a:cubicBezTo>
                    <a:cubicBezTo>
                      <a:pt x="1361255" y="129514"/>
                      <a:pt x="1440000" y="307657"/>
                      <a:pt x="1440000" y="504192"/>
                    </a:cubicBezTo>
                    <a:cubicBezTo>
                      <a:pt x="1440000" y="901837"/>
                      <a:pt x="1117645" y="1224192"/>
                      <a:pt x="720000" y="1224192"/>
                    </a:cubicBezTo>
                    <a:cubicBezTo>
                      <a:pt x="322355" y="1224192"/>
                      <a:pt x="0" y="901837"/>
                      <a:pt x="0" y="504192"/>
                    </a:cubicBezTo>
                    <a:cubicBezTo>
                      <a:pt x="0" y="307657"/>
                      <a:pt x="78745" y="129514"/>
                      <a:pt x="206820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grpSp>
            <p:nvGrpSpPr>
              <p:cNvPr id="41" name="椭圆 30"/>
              <p:cNvGrpSpPr/>
              <p:nvPr/>
            </p:nvGrpSpPr>
            <p:grpSpPr bwMode="auto">
              <a:xfrm>
                <a:off x="203334" y="610900"/>
                <a:ext cx="1005840" cy="920496"/>
                <a:chOff x="0" y="0"/>
                <a:chExt cx="1005840" cy="920496"/>
              </a:xfrm>
            </p:grpSpPr>
            <p:pic>
              <p:nvPicPr>
                <p:cNvPr id="42" name="椭圆 30"/>
                <p:cNvPicPr>
                  <a:picLocks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005840" cy="9204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3" name="Text Box 33"/>
                <p:cNvSpPr txBox="1">
                  <a:spLocks noChangeArrowheads="1"/>
                </p:cNvSpPr>
                <p:nvPr/>
              </p:nvSpPr>
              <p:spPr bwMode="auto">
                <a:xfrm rot="18186738">
                  <a:off x="205983" y="84587"/>
                  <a:ext cx="592986" cy="7522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 sz="16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39" name="TextBox 75"/>
            <p:cNvSpPr txBox="1">
              <a:spLocks noChangeArrowheads="1"/>
            </p:cNvSpPr>
            <p:nvPr/>
          </p:nvSpPr>
          <p:spPr bwMode="auto">
            <a:xfrm>
              <a:off x="562314" y="457151"/>
              <a:ext cx="541501" cy="697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4" name="直接连接符 31"/>
          <p:cNvCxnSpPr>
            <a:cxnSpLocks noChangeShapeType="1"/>
          </p:cNvCxnSpPr>
          <p:nvPr/>
        </p:nvCxnSpPr>
        <p:spPr bwMode="auto">
          <a:xfrm>
            <a:off x="3126581" y="1525834"/>
            <a:ext cx="0" cy="1160860"/>
          </a:xfrm>
          <a:prstGeom prst="line">
            <a:avLst/>
          </a:prstGeom>
          <a:noFill/>
          <a:ln w="6350" cmpd="sng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直接连接符 32"/>
          <p:cNvCxnSpPr>
            <a:cxnSpLocks noChangeShapeType="1"/>
          </p:cNvCxnSpPr>
          <p:nvPr/>
        </p:nvCxnSpPr>
        <p:spPr bwMode="auto">
          <a:xfrm>
            <a:off x="3126581" y="2956966"/>
            <a:ext cx="0" cy="1198960"/>
          </a:xfrm>
          <a:prstGeom prst="line">
            <a:avLst/>
          </a:prstGeom>
          <a:noFill/>
          <a:ln w="6350" cmpd="sng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直接连接符 33"/>
          <p:cNvCxnSpPr>
            <a:cxnSpLocks noChangeShapeType="1"/>
          </p:cNvCxnSpPr>
          <p:nvPr/>
        </p:nvCxnSpPr>
        <p:spPr bwMode="auto">
          <a:xfrm>
            <a:off x="5988844" y="2917675"/>
            <a:ext cx="0" cy="1198959"/>
          </a:xfrm>
          <a:prstGeom prst="line">
            <a:avLst/>
          </a:prstGeom>
          <a:noFill/>
          <a:ln w="6350" cmpd="sng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直接连接符 34"/>
          <p:cNvCxnSpPr>
            <a:cxnSpLocks noChangeShapeType="1"/>
          </p:cNvCxnSpPr>
          <p:nvPr/>
        </p:nvCxnSpPr>
        <p:spPr bwMode="auto">
          <a:xfrm>
            <a:off x="5988844" y="1487734"/>
            <a:ext cx="0" cy="1198960"/>
          </a:xfrm>
          <a:prstGeom prst="line">
            <a:avLst/>
          </a:prstGeom>
          <a:noFill/>
          <a:ln w="6350" cmpd="sng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35"/>
          <p:cNvCxnSpPr>
            <a:cxnSpLocks noChangeShapeType="1"/>
          </p:cNvCxnSpPr>
          <p:nvPr/>
        </p:nvCxnSpPr>
        <p:spPr bwMode="auto">
          <a:xfrm>
            <a:off x="6026944" y="2802184"/>
            <a:ext cx="2822972" cy="0"/>
          </a:xfrm>
          <a:prstGeom prst="line">
            <a:avLst/>
          </a:prstGeom>
          <a:noFill/>
          <a:ln w="6350" cmpd="sng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" name="直接连接符 36"/>
          <p:cNvCxnSpPr>
            <a:cxnSpLocks noChangeShapeType="1"/>
          </p:cNvCxnSpPr>
          <p:nvPr/>
        </p:nvCxnSpPr>
        <p:spPr bwMode="auto">
          <a:xfrm flipH="1">
            <a:off x="303610" y="2802184"/>
            <a:ext cx="2745581" cy="0"/>
          </a:xfrm>
          <a:prstGeom prst="line">
            <a:avLst/>
          </a:prstGeom>
          <a:noFill/>
          <a:ln w="6350" cmpd="sng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0" name="组合 37"/>
          <p:cNvGrpSpPr/>
          <p:nvPr/>
        </p:nvGrpSpPr>
        <p:grpSpPr bwMode="auto">
          <a:xfrm>
            <a:off x="399415" y="875030"/>
            <a:ext cx="2316480" cy="1787525"/>
            <a:chOff x="0" y="0"/>
            <a:chExt cx="2638236" cy="9918045"/>
          </a:xfrm>
        </p:grpSpPr>
        <p:sp>
          <p:nvSpPr>
            <p:cNvPr id="51" name="矩形 1"/>
            <p:cNvSpPr>
              <a:spLocks noChangeArrowheads="1"/>
            </p:cNvSpPr>
            <p:nvPr/>
          </p:nvSpPr>
          <p:spPr bwMode="auto">
            <a:xfrm>
              <a:off x="0" y="0"/>
              <a:ext cx="2638236" cy="9918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50000"/>
                </a:lnSpc>
              </a:pPr>
              <a:r>
                <a:rPr lang="zh-CN" altLang="en-US" sz="105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生的中华人民共和国，一穷二白、百废待兴。以毛泽东同志为主要代表的中国共产党人以宏大的历史气魄，开基创业，立纲立纪，确立了人民民主专政的国体，建立了人民代表大会制度的政体，进行了极富创造性的社会主义三大改造。</a:t>
              </a:r>
              <a:endParaRPr lang="zh-CN" altLang="en-US" sz="105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39"/>
            <p:cNvSpPr>
              <a:spLocks noChangeArrowheads="1"/>
            </p:cNvSpPr>
            <p:nvPr/>
          </p:nvSpPr>
          <p:spPr bwMode="auto">
            <a:xfrm>
              <a:off x="50764" y="375418"/>
              <a:ext cx="2483331" cy="2297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 sz="7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endParaRPr lang="en-US" altLang="zh-CN" sz="7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endParaRPr lang="en-US" altLang="zh-CN" sz="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40"/>
          <p:cNvGrpSpPr/>
          <p:nvPr/>
        </p:nvGrpSpPr>
        <p:grpSpPr bwMode="auto">
          <a:xfrm>
            <a:off x="745456" y="3056105"/>
            <a:ext cx="1862804" cy="1545590"/>
            <a:chOff x="28747" y="-69389"/>
            <a:chExt cx="2484174" cy="2059680"/>
          </a:xfrm>
        </p:grpSpPr>
        <p:sp>
          <p:nvSpPr>
            <p:cNvPr id="54" name="矩形 1"/>
            <p:cNvSpPr>
              <a:spLocks noChangeArrowheads="1"/>
            </p:cNvSpPr>
            <p:nvPr/>
          </p:nvSpPr>
          <p:spPr bwMode="auto">
            <a:xfrm>
              <a:off x="821411" y="-69389"/>
              <a:ext cx="1691510" cy="2059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50000"/>
                </a:lnSpc>
              </a:pPr>
              <a:r>
                <a:rPr lang="zh-CN" altLang="en-US" sz="105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当然，我们也要看到，在人类历史上，伟大的社会进步从来都不会一蹴而就，希望与艰难共生，探索与曲折并存。</a:t>
              </a:r>
              <a:endParaRPr lang="zh-CN" altLang="en-US" sz="105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42"/>
            <p:cNvSpPr>
              <a:spLocks noChangeArrowheads="1"/>
            </p:cNvSpPr>
            <p:nvPr/>
          </p:nvSpPr>
          <p:spPr bwMode="auto">
            <a:xfrm>
              <a:off x="28747" y="387265"/>
              <a:ext cx="2483331" cy="55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 sz="7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endParaRPr lang="en-US" altLang="zh-CN" sz="7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endParaRPr lang="en-US" altLang="zh-CN" sz="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43"/>
          <p:cNvGrpSpPr/>
          <p:nvPr/>
        </p:nvGrpSpPr>
        <p:grpSpPr bwMode="auto">
          <a:xfrm>
            <a:off x="6151643" y="942984"/>
            <a:ext cx="2163683" cy="1545590"/>
            <a:chOff x="-349516" y="-863982"/>
            <a:chExt cx="2883611" cy="2059680"/>
          </a:xfrm>
        </p:grpSpPr>
        <p:sp>
          <p:nvSpPr>
            <p:cNvPr id="57" name="矩形 1"/>
            <p:cNvSpPr>
              <a:spLocks noChangeArrowheads="1"/>
            </p:cNvSpPr>
            <p:nvPr/>
          </p:nvSpPr>
          <p:spPr bwMode="auto">
            <a:xfrm>
              <a:off x="-349516" y="-863982"/>
              <a:ext cx="2533778" cy="2059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50000"/>
                </a:lnSpc>
              </a:pPr>
              <a:r>
                <a:rPr lang="zh-CN" altLang="en-US" sz="105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社会主义基本制度的确立，实现了中国历史上最深刻最伟大的社会变革，新中国展现出旺盛的生命力和巨大的发展潜力，各项事业如火如荼。</a:t>
              </a:r>
              <a:endParaRPr lang="zh-CN" altLang="en-US" sz="105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45"/>
            <p:cNvSpPr>
              <a:spLocks noChangeArrowheads="1"/>
            </p:cNvSpPr>
            <p:nvPr/>
          </p:nvSpPr>
          <p:spPr bwMode="auto">
            <a:xfrm>
              <a:off x="50762" y="375418"/>
              <a:ext cx="2483333" cy="55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 sz="7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endParaRPr lang="en-US" altLang="zh-CN" sz="7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endParaRPr lang="en-US" altLang="zh-CN" sz="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46"/>
          <p:cNvGrpSpPr/>
          <p:nvPr/>
        </p:nvGrpSpPr>
        <p:grpSpPr bwMode="auto">
          <a:xfrm>
            <a:off x="6272293" y="2957125"/>
            <a:ext cx="2043033" cy="1787525"/>
            <a:chOff x="-188722" y="-199955"/>
            <a:chExt cx="2722817" cy="2385055"/>
          </a:xfrm>
        </p:grpSpPr>
        <p:sp>
          <p:nvSpPr>
            <p:cNvPr id="60" name="矩形 1"/>
            <p:cNvSpPr>
              <a:spLocks noChangeArrowheads="1"/>
            </p:cNvSpPr>
            <p:nvPr/>
          </p:nvSpPr>
          <p:spPr bwMode="auto">
            <a:xfrm>
              <a:off x="-188722" y="-199955"/>
              <a:ext cx="2533778" cy="2385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50000"/>
                </a:lnSpc>
              </a:pPr>
              <a:r>
                <a:rPr lang="zh-CN" altLang="en-US" sz="105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新中国在发展过程中也曾遭遇一些严重挫折，但党在社会主义革命和建设中取得的独创性理论成果和巨大成就，为在新的历史时期开创中国特色社会主义提供了宝贵经验、理论准备、物质基础。</a:t>
              </a:r>
              <a:endParaRPr lang="zh-CN" altLang="en-US" sz="1050" b="1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48"/>
            <p:cNvSpPr>
              <a:spLocks noChangeArrowheads="1"/>
            </p:cNvSpPr>
            <p:nvPr/>
          </p:nvSpPr>
          <p:spPr bwMode="auto">
            <a:xfrm>
              <a:off x="50762" y="375419"/>
              <a:ext cx="2483333" cy="554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zh-CN" sz="7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endParaRPr lang="en-US" altLang="zh-CN" sz="7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endParaRPr lang="en-US" altLang="zh-CN" sz="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Rectangle 2"/>
          <p:cNvSpPr>
            <a:spLocks noChangeArrowheads="1"/>
          </p:cNvSpPr>
          <p:nvPr/>
        </p:nvSpPr>
        <p:spPr bwMode="auto">
          <a:xfrm>
            <a:off x="683568" y="296069"/>
            <a:ext cx="3024336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 sz="26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光辉历程</a:t>
            </a:r>
            <a:endParaRPr lang="zh-CN" altLang="en-US" sz="2600" b="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63" name="Group 5"/>
          <p:cNvGrpSpPr/>
          <p:nvPr/>
        </p:nvGrpSpPr>
        <p:grpSpPr bwMode="auto">
          <a:xfrm>
            <a:off x="294903" y="404813"/>
            <a:ext cx="360363" cy="287337"/>
            <a:chOff x="0" y="0"/>
            <a:chExt cx="360040" cy="288032"/>
          </a:xfrm>
        </p:grpSpPr>
        <p:sp>
          <p:nvSpPr>
            <p:cNvPr id="64" name="燕尾形 19"/>
            <p:cNvSpPr>
              <a:spLocks noChangeArrowheads="1"/>
            </p:cNvSpPr>
            <p:nvPr/>
          </p:nvSpPr>
          <p:spPr bwMode="auto">
            <a:xfrm>
              <a:off x="144016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5" name="燕尾形 20"/>
            <p:cNvSpPr>
              <a:spLocks noChangeArrowheads="1"/>
            </p:cNvSpPr>
            <p:nvPr/>
          </p:nvSpPr>
          <p:spPr bwMode="auto">
            <a:xfrm>
              <a:off x="0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10000">
        <p14:prism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ldLvl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511175" y="760095"/>
            <a:ext cx="1216025" cy="110553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65" tIns="49282" rIns="98565" bIns="49282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683568" y="296069"/>
            <a:ext cx="3024336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 sz="26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光辉历程</a:t>
            </a:r>
            <a:endParaRPr lang="zh-CN" altLang="en-US" sz="2600" b="0" dirty="0">
              <a:solidFill>
                <a:srgbClr val="C00000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endParaRPr lang="zh-CN" altLang="en-US" sz="2600" b="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29" name="Group 5"/>
          <p:cNvGrpSpPr/>
          <p:nvPr/>
        </p:nvGrpSpPr>
        <p:grpSpPr bwMode="auto">
          <a:xfrm>
            <a:off x="294903" y="404813"/>
            <a:ext cx="360363" cy="287337"/>
            <a:chOff x="0" y="0"/>
            <a:chExt cx="360040" cy="288032"/>
          </a:xfrm>
        </p:grpSpPr>
        <p:sp>
          <p:nvSpPr>
            <p:cNvPr id="30" name="燕尾形 19"/>
            <p:cNvSpPr>
              <a:spLocks noChangeArrowheads="1"/>
            </p:cNvSpPr>
            <p:nvPr/>
          </p:nvSpPr>
          <p:spPr bwMode="auto">
            <a:xfrm>
              <a:off x="144016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" name="燕尾形 20"/>
            <p:cNvSpPr>
              <a:spLocks noChangeArrowheads="1"/>
            </p:cNvSpPr>
            <p:nvPr/>
          </p:nvSpPr>
          <p:spPr bwMode="auto">
            <a:xfrm>
              <a:off x="0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82930" y="987425"/>
            <a:ext cx="1071880" cy="650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党的十一届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三中全会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8020" y="872490"/>
            <a:ext cx="6583680" cy="929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我们党深刻总结我国社会主义建设正反两方面经验，果断作出把党和国家工作中心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转移到经济建设上来、实行改革开放的历史性决策，中国这艘巨轮再度扬帆远航，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新中国的历史掀开了新的一页。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11175" y="2727960"/>
            <a:ext cx="1216025" cy="110553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565" tIns="49282" rIns="98565" bIns="49282"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320" y="3095625"/>
            <a:ext cx="894080" cy="3708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改革开放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 bwMode="auto">
          <a:xfrm>
            <a:off x="2246630" y="3044825"/>
            <a:ext cx="4514215" cy="723265"/>
            <a:chOff x="3732213" y="2805113"/>
            <a:chExt cx="5688012" cy="1389714"/>
          </a:xfrm>
        </p:grpSpPr>
        <p:sp>
          <p:nvSpPr>
            <p:cNvPr id="16" name="同侧圆角矩形 15"/>
            <p:cNvSpPr/>
            <p:nvPr/>
          </p:nvSpPr>
          <p:spPr bwMode="auto">
            <a:xfrm rot="16200000">
              <a:off x="3511225" y="3026101"/>
              <a:ext cx="1389713" cy="947738"/>
            </a:xfrm>
            <a:prstGeom prst="round2Same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0" dirty="0"/>
            </a:p>
          </p:txBody>
        </p:sp>
        <p:sp>
          <p:nvSpPr>
            <p:cNvPr id="17" name="同侧圆角矩形 16"/>
            <p:cNvSpPr/>
            <p:nvPr/>
          </p:nvSpPr>
          <p:spPr bwMode="auto">
            <a:xfrm rot="16200000" flipV="1">
              <a:off x="6378250" y="1152851"/>
              <a:ext cx="1389713" cy="4694237"/>
            </a:xfrm>
            <a:prstGeom prst="round2Same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0"/>
            </a:p>
          </p:txBody>
        </p:sp>
        <p:sp>
          <p:nvSpPr>
            <p:cNvPr id="18" name="对角圆角矩形 17"/>
            <p:cNvSpPr/>
            <p:nvPr/>
          </p:nvSpPr>
          <p:spPr bwMode="auto">
            <a:xfrm>
              <a:off x="8725962" y="3300799"/>
              <a:ext cx="672717" cy="865849"/>
            </a:xfrm>
            <a:prstGeom prst="round2DiagRect">
              <a:avLst>
                <a:gd name="adj1" fmla="val 22374"/>
                <a:gd name="adj2" fmla="val 0"/>
              </a:avLst>
            </a:prstGeom>
            <a:gradFill flip="none" rotWithShape="1">
              <a:gsLst>
                <a:gs pos="51000">
                  <a:schemeClr val="tx1">
                    <a:alpha val="0"/>
                  </a:schemeClr>
                </a:gs>
                <a:gs pos="100000">
                  <a:srgbClr val="C9D7F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0"/>
            </a:p>
          </p:txBody>
        </p:sp>
        <p:sp>
          <p:nvSpPr>
            <p:cNvPr id="19" name="TextBox 44"/>
            <p:cNvSpPr txBox="1">
              <a:spLocks noChangeArrowheads="1"/>
            </p:cNvSpPr>
            <p:nvPr/>
          </p:nvSpPr>
          <p:spPr bwMode="auto">
            <a:xfrm>
              <a:off x="3825875" y="3073400"/>
              <a:ext cx="812800" cy="402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9pPr>
            </a:lstStyle>
            <a:p>
              <a:pPr algn="ctr" eaLnBrk="1" hangingPunct="1"/>
              <a:endParaRPr lang="zh-CN" altLang="en-US" sz="1200" b="0" dirty="0">
                <a:solidFill>
                  <a:schemeClr val="bg1"/>
                </a:solidFill>
                <a:latin typeface="Mistral" pitchFamily="66" charset="0"/>
                <a:ea typeface="微软雅黑" panose="020B0503020204020204" pitchFamily="34" charset="-122"/>
                <a:cs typeface="Microsoft Sans Serif" panose="020B0604020202020204" pitchFamily="34" charset="0"/>
              </a:endParaRPr>
            </a:p>
          </p:txBody>
        </p:sp>
        <p:sp>
          <p:nvSpPr>
            <p:cNvPr id="20" name="TextBox 45"/>
            <p:cNvSpPr txBox="1">
              <a:spLocks noChangeArrowheads="1"/>
            </p:cNvSpPr>
            <p:nvPr/>
          </p:nvSpPr>
          <p:spPr bwMode="auto">
            <a:xfrm>
              <a:off x="4787902" y="3021013"/>
              <a:ext cx="4267199" cy="100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9pPr>
            </a:lstStyle>
            <a:p>
              <a:pPr indent="0" eaLnBrk="1" hangingPunct="1">
                <a:buFont typeface="微软雅黑" panose="020B0503020204020204" pitchFamily="34" charset="-122"/>
                <a:buNone/>
              </a:pPr>
              <a:r>
                <a:rPr lang="zh-CN" altLang="en-US" sz="1400" b="0">
                  <a:latin typeface="Constantia" panose="02030602050306030303" pitchFamily="18" charset="0"/>
                  <a:ea typeface="微软雅黑" panose="020B0503020204020204" pitchFamily="34" charset="-122"/>
                </a:rPr>
                <a:t>以江泽民同志为主要代表的中国共产党人，成功将中国特色社会主义推向21世纪</a:t>
              </a:r>
              <a:endParaRPr lang="zh-CN" altLang="en-US" sz="1400" b="0">
                <a:latin typeface="Constantia" panose="02030602050306030303" pitchFamily="18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2246630" y="2004695"/>
            <a:ext cx="4514215" cy="723265"/>
            <a:chOff x="3732213" y="2805113"/>
            <a:chExt cx="5688012" cy="1389714"/>
          </a:xfrm>
        </p:grpSpPr>
        <p:sp>
          <p:nvSpPr>
            <p:cNvPr id="7" name="同侧圆角矩形 6"/>
            <p:cNvSpPr/>
            <p:nvPr/>
          </p:nvSpPr>
          <p:spPr bwMode="auto">
            <a:xfrm rot="16200000">
              <a:off x="3511225" y="3026101"/>
              <a:ext cx="1389713" cy="947738"/>
            </a:xfrm>
            <a:prstGeom prst="round2Same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0" dirty="0"/>
            </a:p>
          </p:txBody>
        </p:sp>
        <p:sp>
          <p:nvSpPr>
            <p:cNvPr id="8" name="同侧圆角矩形 7"/>
            <p:cNvSpPr/>
            <p:nvPr/>
          </p:nvSpPr>
          <p:spPr bwMode="auto">
            <a:xfrm rot="16200000" flipV="1">
              <a:off x="6378250" y="1152851"/>
              <a:ext cx="1389713" cy="4694237"/>
            </a:xfrm>
            <a:prstGeom prst="round2Same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0"/>
            </a:p>
          </p:txBody>
        </p:sp>
        <p:sp>
          <p:nvSpPr>
            <p:cNvPr id="21" name="对角圆角矩形 20"/>
            <p:cNvSpPr/>
            <p:nvPr/>
          </p:nvSpPr>
          <p:spPr bwMode="auto">
            <a:xfrm>
              <a:off x="8725962" y="3300799"/>
              <a:ext cx="672717" cy="865849"/>
            </a:xfrm>
            <a:prstGeom prst="round2DiagRect">
              <a:avLst>
                <a:gd name="adj1" fmla="val 22374"/>
                <a:gd name="adj2" fmla="val 0"/>
              </a:avLst>
            </a:prstGeom>
            <a:gradFill flip="none" rotWithShape="1">
              <a:gsLst>
                <a:gs pos="51000">
                  <a:schemeClr val="tx1">
                    <a:alpha val="0"/>
                  </a:schemeClr>
                </a:gs>
                <a:gs pos="100000">
                  <a:srgbClr val="C9D7F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0"/>
            </a:p>
          </p:txBody>
        </p:sp>
        <p:sp>
          <p:nvSpPr>
            <p:cNvPr id="32" name="TextBox 44"/>
            <p:cNvSpPr txBox="1">
              <a:spLocks noChangeArrowheads="1"/>
            </p:cNvSpPr>
            <p:nvPr/>
          </p:nvSpPr>
          <p:spPr bwMode="auto">
            <a:xfrm>
              <a:off x="3825875" y="3073400"/>
              <a:ext cx="812800" cy="402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9pPr>
            </a:lstStyle>
            <a:p>
              <a:pPr algn="ctr" eaLnBrk="1" hangingPunct="1"/>
              <a:endParaRPr lang="zh-CN" altLang="en-US" sz="1200" b="0" dirty="0">
                <a:solidFill>
                  <a:schemeClr val="bg1"/>
                </a:solidFill>
                <a:latin typeface="Mistral" pitchFamily="66" charset="0"/>
                <a:ea typeface="微软雅黑" panose="020B0503020204020204" pitchFamily="34" charset="-122"/>
                <a:cs typeface="Microsoft Sans Serif" panose="020B0604020202020204" pitchFamily="34" charset="0"/>
              </a:endParaRPr>
            </a:p>
          </p:txBody>
        </p:sp>
        <p:sp>
          <p:nvSpPr>
            <p:cNvPr id="33" name="TextBox 45"/>
            <p:cNvSpPr txBox="1">
              <a:spLocks noChangeArrowheads="1"/>
            </p:cNvSpPr>
            <p:nvPr/>
          </p:nvSpPr>
          <p:spPr bwMode="auto">
            <a:xfrm>
              <a:off x="4787902" y="3021013"/>
              <a:ext cx="4267199" cy="100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9pPr>
            </a:lstStyle>
            <a:p>
              <a:pPr indent="0" eaLnBrk="1" hangingPunct="1">
                <a:buFont typeface="微软雅黑" panose="020B0503020204020204" pitchFamily="34" charset="-122"/>
                <a:buNone/>
              </a:pPr>
              <a:r>
                <a:rPr lang="zh-CN" altLang="en-US" sz="1400" b="0">
                  <a:latin typeface="Constantia" panose="02030602050306030303" pitchFamily="18" charset="0"/>
                  <a:ea typeface="微软雅黑" panose="020B0503020204020204" pitchFamily="34" charset="-122"/>
                </a:rPr>
                <a:t>以邓小平同志为主要代表的中国共产党人，成功开创了中国特色社会主义</a:t>
              </a:r>
              <a:endParaRPr lang="zh-CN" altLang="en-US" sz="1400" b="0">
                <a:latin typeface="Constantia" panose="02030602050306030303" pitchFamily="18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 bwMode="auto">
          <a:xfrm>
            <a:off x="2246630" y="4036695"/>
            <a:ext cx="4514215" cy="861622"/>
            <a:chOff x="3732213" y="2805113"/>
            <a:chExt cx="5688012" cy="1495524"/>
          </a:xfrm>
        </p:grpSpPr>
        <p:sp>
          <p:nvSpPr>
            <p:cNvPr id="46" name="同侧圆角矩形 45"/>
            <p:cNvSpPr/>
            <p:nvPr/>
          </p:nvSpPr>
          <p:spPr bwMode="auto">
            <a:xfrm rot="16200000">
              <a:off x="3511225" y="3026101"/>
              <a:ext cx="1389713" cy="947738"/>
            </a:xfrm>
            <a:prstGeom prst="round2Same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0" dirty="0"/>
            </a:p>
          </p:txBody>
        </p:sp>
        <p:sp>
          <p:nvSpPr>
            <p:cNvPr id="47" name="同侧圆角矩形 46"/>
            <p:cNvSpPr/>
            <p:nvPr/>
          </p:nvSpPr>
          <p:spPr bwMode="auto">
            <a:xfrm rot="16200000" flipV="1">
              <a:off x="6378250" y="1152851"/>
              <a:ext cx="1389713" cy="4694237"/>
            </a:xfrm>
            <a:prstGeom prst="round2Same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0"/>
            </a:p>
          </p:txBody>
        </p:sp>
        <p:sp>
          <p:nvSpPr>
            <p:cNvPr id="48" name="对角圆角矩形 47"/>
            <p:cNvSpPr/>
            <p:nvPr/>
          </p:nvSpPr>
          <p:spPr bwMode="auto">
            <a:xfrm>
              <a:off x="8725962" y="3300799"/>
              <a:ext cx="672717" cy="865849"/>
            </a:xfrm>
            <a:prstGeom prst="round2DiagRect">
              <a:avLst>
                <a:gd name="adj1" fmla="val 22374"/>
                <a:gd name="adj2" fmla="val 0"/>
              </a:avLst>
            </a:prstGeom>
            <a:gradFill flip="none" rotWithShape="1">
              <a:gsLst>
                <a:gs pos="51000">
                  <a:schemeClr val="tx1">
                    <a:alpha val="0"/>
                  </a:schemeClr>
                </a:gs>
                <a:gs pos="100000">
                  <a:srgbClr val="C9D7F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0"/>
            </a:p>
          </p:txBody>
        </p:sp>
        <p:sp>
          <p:nvSpPr>
            <p:cNvPr id="50" name="TextBox 44"/>
            <p:cNvSpPr txBox="1">
              <a:spLocks noChangeArrowheads="1"/>
            </p:cNvSpPr>
            <p:nvPr/>
          </p:nvSpPr>
          <p:spPr bwMode="auto">
            <a:xfrm>
              <a:off x="3825875" y="3073400"/>
              <a:ext cx="812800" cy="402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9pPr>
            </a:lstStyle>
            <a:p>
              <a:pPr algn="ctr" eaLnBrk="1" hangingPunct="1"/>
              <a:endParaRPr lang="zh-CN" altLang="en-US" sz="1200" b="0" dirty="0">
                <a:solidFill>
                  <a:schemeClr val="bg1"/>
                </a:solidFill>
                <a:latin typeface="Mistral" pitchFamily="66" charset="0"/>
                <a:ea typeface="微软雅黑" panose="020B0503020204020204" pitchFamily="34" charset="-122"/>
                <a:cs typeface="Microsoft Sans Serif" panose="020B0604020202020204" pitchFamily="34" charset="0"/>
              </a:endParaRPr>
            </a:p>
          </p:txBody>
        </p:sp>
        <p:sp>
          <p:nvSpPr>
            <p:cNvPr id="51" name="TextBox 45"/>
            <p:cNvSpPr txBox="1">
              <a:spLocks noChangeArrowheads="1"/>
            </p:cNvSpPr>
            <p:nvPr/>
          </p:nvSpPr>
          <p:spPr bwMode="auto">
            <a:xfrm>
              <a:off x="4787902" y="3021013"/>
              <a:ext cx="4267199" cy="1279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9pPr>
            </a:lstStyle>
            <a:p>
              <a:pPr indent="0" eaLnBrk="1" hangingPunct="1">
                <a:buFont typeface="微软雅黑" panose="020B0503020204020204" pitchFamily="34" charset="-122"/>
                <a:buNone/>
              </a:pPr>
              <a:r>
                <a:rPr lang="zh-CN" altLang="en-US" sz="1400" b="0">
                  <a:latin typeface="Constantia" panose="02030602050306030303" pitchFamily="18" charset="0"/>
                  <a:ea typeface="微软雅黑" panose="020B0503020204020204" pitchFamily="34" charset="-122"/>
                </a:rPr>
                <a:t>以胡锦涛同志为主要代表的中国共产党人，成功在新的历史起点上坚持和发展了中国特色社会主义</a:t>
              </a:r>
              <a:endParaRPr lang="zh-CN" altLang="en-US" sz="1400" b="0">
                <a:latin typeface="Constantia" panose="02030602050306030303" pitchFamily="18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10000">
        <p14:prism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28" grpId="0" bldLvl="0" autoUpdateAnimBg="0"/>
      <p:bldP spid="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H_Text_1"/>
          <p:cNvSpPr/>
          <p:nvPr>
            <p:custDataLst>
              <p:tags r:id="rId1"/>
            </p:custDataLst>
          </p:nvPr>
        </p:nvSpPr>
        <p:spPr>
          <a:xfrm>
            <a:off x="4349750" y="2255520"/>
            <a:ext cx="977900" cy="2169795"/>
          </a:xfrm>
          <a:custGeom>
            <a:avLst/>
            <a:gdLst>
              <a:gd name="connsiteX0" fmla="*/ 633600 w 1268557"/>
              <a:gd name="connsiteY0" fmla="*/ 0 h 2292274"/>
              <a:gd name="connsiteX1" fmla="*/ 1267200 w 1268557"/>
              <a:gd name="connsiteY1" fmla="*/ 633600 h 2292274"/>
              <a:gd name="connsiteX2" fmla="*/ 1267200 w 1268557"/>
              <a:gd name="connsiteY2" fmla="*/ 640872 h 2292274"/>
              <a:gd name="connsiteX3" fmla="*/ 1268557 w 1268557"/>
              <a:gd name="connsiteY3" fmla="*/ 640872 h 2292274"/>
              <a:gd name="connsiteX4" fmla="*/ 1268557 w 1268557"/>
              <a:gd name="connsiteY4" fmla="*/ 2292274 h 2292274"/>
              <a:gd name="connsiteX5" fmla="*/ 634279 w 1268557"/>
              <a:gd name="connsiteY5" fmla="*/ 1965396 h 2292274"/>
              <a:gd name="connsiteX6" fmla="*/ 0 w 1268557"/>
              <a:gd name="connsiteY6" fmla="*/ 2292274 h 2292274"/>
              <a:gd name="connsiteX7" fmla="*/ 0 w 1268557"/>
              <a:gd name="connsiteY7" fmla="*/ 640872 h 2292274"/>
              <a:gd name="connsiteX8" fmla="*/ 0 w 1268557"/>
              <a:gd name="connsiteY8" fmla="*/ 633600 h 2292274"/>
              <a:gd name="connsiteX9" fmla="*/ 633600 w 1268557"/>
              <a:gd name="connsiteY9" fmla="*/ 0 h 229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8557" h="2292274">
                <a:moveTo>
                  <a:pt x="633600" y="0"/>
                </a:moveTo>
                <a:cubicBezTo>
                  <a:pt x="983528" y="0"/>
                  <a:pt x="1267200" y="283672"/>
                  <a:pt x="1267200" y="633600"/>
                </a:cubicBezTo>
                <a:lnTo>
                  <a:pt x="1267200" y="640872"/>
                </a:lnTo>
                <a:lnTo>
                  <a:pt x="1268557" y="640872"/>
                </a:lnTo>
                <a:lnTo>
                  <a:pt x="1268557" y="2292274"/>
                </a:lnTo>
                <a:lnTo>
                  <a:pt x="634279" y="1965396"/>
                </a:lnTo>
                <a:lnTo>
                  <a:pt x="0" y="2292274"/>
                </a:lnTo>
                <a:lnTo>
                  <a:pt x="0" y="640872"/>
                </a:lnTo>
                <a:lnTo>
                  <a:pt x="0" y="633600"/>
                </a:lnTo>
                <a:cubicBezTo>
                  <a:pt x="0" y="283672"/>
                  <a:pt x="283672" y="0"/>
                  <a:pt x="633600" y="0"/>
                </a:cubicBezTo>
                <a:close/>
              </a:path>
            </a:pathLst>
          </a:custGeom>
          <a:solidFill>
            <a:srgbClr val="E97272"/>
          </a:solidFill>
          <a:ln w="25400" cap="flat" cmpd="sng" algn="ctr">
            <a:noFill/>
            <a:prstDash val="solid"/>
          </a:ln>
          <a:effectLst/>
        </p:spPr>
        <p:txBody>
          <a:bodyPr lIns="81000" tIns="405000" rIns="81000" bIns="270000" anchor="ctr">
            <a:normAutofit fontScale="70000"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rPr>
              <a:t>　党的十八大以来，以习近平同志为核心的党中央，带领全党全国各族人民进行伟大斗争、建设伟大工程、推进伟大事业、实现伟大梦想，</a:t>
            </a:r>
            <a:endParaRPr lang="en-US" altLang="zh-CN" sz="1200" kern="0">
              <a:solidFill>
                <a:srgbClr val="FFFFFF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4" name="MH_Other_1"/>
          <p:cNvSpPr/>
          <p:nvPr>
            <p:custDataLst>
              <p:tags r:id="rId2"/>
            </p:custDataLst>
          </p:nvPr>
        </p:nvSpPr>
        <p:spPr>
          <a:xfrm>
            <a:off x="4230211" y="1381522"/>
            <a:ext cx="1244204" cy="1245394"/>
          </a:xfrm>
          <a:prstGeom prst="ellipse">
            <a:avLst/>
          </a:prstGeom>
          <a:solidFill>
            <a:srgbClr val="E97272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5" name="MH_SubTitle_1"/>
          <p:cNvSpPr/>
          <p:nvPr>
            <p:custDataLst>
              <p:tags r:id="rId3"/>
            </p:custDataLst>
          </p:nvPr>
        </p:nvSpPr>
        <p:spPr>
          <a:xfrm>
            <a:off x="4296410" y="1475740"/>
            <a:ext cx="1097280" cy="1060450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lIns="0" tIns="21600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>
                <a:solidFill>
                  <a:srgbClr val="E975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</a:t>
            </a:r>
            <a:endParaRPr lang="en-US" sz="1500" kern="0" dirty="0">
              <a:solidFill>
                <a:srgbClr val="E975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MH_Other_2"/>
          <p:cNvSpPr/>
          <p:nvPr>
            <p:custDataLst>
              <p:tags r:id="rId4"/>
            </p:custDataLst>
          </p:nvPr>
        </p:nvSpPr>
        <p:spPr>
          <a:xfrm>
            <a:off x="4342765" y="1490980"/>
            <a:ext cx="1007745" cy="320675"/>
          </a:xfrm>
          <a:custGeom>
            <a:avLst/>
            <a:gdLst/>
            <a:ahLst/>
            <a:cxnLst/>
            <a:rect l="l" t="t" r="r" b="b"/>
            <a:pathLst>
              <a:path w="1403048" h="461949">
                <a:moveTo>
                  <a:pt x="701524" y="0"/>
                </a:moveTo>
                <a:cubicBezTo>
                  <a:pt x="1016136" y="0"/>
                  <a:pt x="1286342" y="190126"/>
                  <a:pt x="1403048" y="461949"/>
                </a:cubicBezTo>
                <a:lnTo>
                  <a:pt x="0" y="461949"/>
                </a:lnTo>
                <a:cubicBezTo>
                  <a:pt x="116706" y="190126"/>
                  <a:pt x="386912" y="0"/>
                  <a:pt x="701524" y="0"/>
                </a:cubicBezTo>
                <a:close/>
              </a:path>
            </a:pathLst>
          </a:custGeom>
          <a:solidFill>
            <a:srgbClr val="F7C29C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Bell MT" pitchFamily="18" charset="0"/>
                <a:ea typeface="+mn-ea"/>
              </a:rPr>
              <a:t>01</a:t>
            </a:r>
            <a:endParaRPr lang="en-US" sz="2400" b="1" kern="0" dirty="0">
              <a:solidFill>
                <a:srgbClr val="FFFFFF"/>
              </a:solidFill>
              <a:latin typeface="Bell MT" pitchFamily="18" charset="0"/>
              <a:ea typeface="+mn-ea"/>
            </a:endParaRPr>
          </a:p>
        </p:txBody>
      </p:sp>
      <p:sp>
        <p:nvSpPr>
          <p:cNvPr id="45" name="MH_Text_2"/>
          <p:cNvSpPr/>
          <p:nvPr>
            <p:custDataLst>
              <p:tags r:id="rId5"/>
            </p:custDataLst>
          </p:nvPr>
        </p:nvSpPr>
        <p:spPr>
          <a:xfrm>
            <a:off x="5511165" y="2255520"/>
            <a:ext cx="979805" cy="2169795"/>
          </a:xfrm>
          <a:custGeom>
            <a:avLst/>
            <a:gdLst>
              <a:gd name="connsiteX0" fmla="*/ 633600 w 1268557"/>
              <a:gd name="connsiteY0" fmla="*/ 0 h 2292274"/>
              <a:gd name="connsiteX1" fmla="*/ 1267200 w 1268557"/>
              <a:gd name="connsiteY1" fmla="*/ 633600 h 2292274"/>
              <a:gd name="connsiteX2" fmla="*/ 1267200 w 1268557"/>
              <a:gd name="connsiteY2" fmla="*/ 640872 h 2292274"/>
              <a:gd name="connsiteX3" fmla="*/ 1268557 w 1268557"/>
              <a:gd name="connsiteY3" fmla="*/ 640872 h 2292274"/>
              <a:gd name="connsiteX4" fmla="*/ 1268557 w 1268557"/>
              <a:gd name="connsiteY4" fmla="*/ 2292274 h 2292274"/>
              <a:gd name="connsiteX5" fmla="*/ 634279 w 1268557"/>
              <a:gd name="connsiteY5" fmla="*/ 1965396 h 2292274"/>
              <a:gd name="connsiteX6" fmla="*/ 0 w 1268557"/>
              <a:gd name="connsiteY6" fmla="*/ 2292274 h 2292274"/>
              <a:gd name="connsiteX7" fmla="*/ 0 w 1268557"/>
              <a:gd name="connsiteY7" fmla="*/ 640872 h 2292274"/>
              <a:gd name="connsiteX8" fmla="*/ 0 w 1268557"/>
              <a:gd name="connsiteY8" fmla="*/ 633600 h 2292274"/>
              <a:gd name="connsiteX9" fmla="*/ 633600 w 1268557"/>
              <a:gd name="connsiteY9" fmla="*/ 0 h 229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8557" h="2292274">
                <a:moveTo>
                  <a:pt x="633600" y="0"/>
                </a:moveTo>
                <a:cubicBezTo>
                  <a:pt x="983528" y="0"/>
                  <a:pt x="1267200" y="283672"/>
                  <a:pt x="1267200" y="633600"/>
                </a:cubicBezTo>
                <a:lnTo>
                  <a:pt x="1267200" y="640872"/>
                </a:lnTo>
                <a:lnTo>
                  <a:pt x="1268557" y="640872"/>
                </a:lnTo>
                <a:lnTo>
                  <a:pt x="1268557" y="2292274"/>
                </a:lnTo>
                <a:lnTo>
                  <a:pt x="634279" y="1965396"/>
                </a:lnTo>
                <a:lnTo>
                  <a:pt x="0" y="2292274"/>
                </a:lnTo>
                <a:lnTo>
                  <a:pt x="0" y="640872"/>
                </a:lnTo>
                <a:lnTo>
                  <a:pt x="0" y="633600"/>
                </a:lnTo>
                <a:cubicBezTo>
                  <a:pt x="0" y="283672"/>
                  <a:pt x="283672" y="0"/>
                  <a:pt x="633600" y="0"/>
                </a:cubicBezTo>
                <a:close/>
              </a:path>
            </a:pathLst>
          </a:custGeom>
          <a:solidFill>
            <a:srgbClr val="E97272"/>
          </a:solidFill>
          <a:ln w="25400" cap="flat" cmpd="sng" algn="ctr">
            <a:noFill/>
            <a:prstDash val="solid"/>
          </a:ln>
          <a:effectLst/>
        </p:spPr>
        <p:txBody>
          <a:bodyPr lIns="81000" tIns="405000" rIns="81000" bIns="270000" anchor="ctr">
            <a:norm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rPr>
              <a:t>形成了习近平新时代中国特色社会主义思想。</a:t>
            </a:r>
            <a:endParaRPr lang="en-US" altLang="zh-CN" sz="1200" kern="0">
              <a:solidFill>
                <a:srgbClr val="FFFFFF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8" name="MH_Other_3"/>
          <p:cNvSpPr/>
          <p:nvPr>
            <p:custDataLst>
              <p:tags r:id="rId6"/>
            </p:custDataLst>
          </p:nvPr>
        </p:nvSpPr>
        <p:spPr>
          <a:xfrm>
            <a:off x="5392261" y="1381522"/>
            <a:ext cx="1245394" cy="1245394"/>
          </a:xfrm>
          <a:prstGeom prst="ellipse">
            <a:avLst/>
          </a:prstGeom>
          <a:solidFill>
            <a:srgbClr val="E97272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9" name="MH_SubTitle_2"/>
          <p:cNvSpPr/>
          <p:nvPr>
            <p:custDataLst>
              <p:tags r:id="rId7"/>
            </p:custDataLst>
          </p:nvPr>
        </p:nvSpPr>
        <p:spPr>
          <a:xfrm>
            <a:off x="5459730" y="1475740"/>
            <a:ext cx="1097280" cy="1060450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lIns="0" tIns="21600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>
                <a:solidFill>
                  <a:srgbClr val="E975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</a:t>
            </a:r>
            <a:endParaRPr lang="en-US" altLang="zh-CN" sz="1500" kern="0" dirty="0">
              <a:solidFill>
                <a:srgbClr val="E975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MH_Other_4"/>
          <p:cNvSpPr/>
          <p:nvPr>
            <p:custDataLst>
              <p:tags r:id="rId8"/>
            </p:custDataLst>
          </p:nvPr>
        </p:nvSpPr>
        <p:spPr>
          <a:xfrm>
            <a:off x="5506085" y="1490980"/>
            <a:ext cx="1007745" cy="320675"/>
          </a:xfrm>
          <a:custGeom>
            <a:avLst/>
            <a:gdLst/>
            <a:ahLst/>
            <a:cxnLst/>
            <a:rect l="l" t="t" r="r" b="b"/>
            <a:pathLst>
              <a:path w="1403048" h="461949">
                <a:moveTo>
                  <a:pt x="701524" y="0"/>
                </a:moveTo>
                <a:cubicBezTo>
                  <a:pt x="1016136" y="0"/>
                  <a:pt x="1286342" y="190126"/>
                  <a:pt x="1403048" y="461949"/>
                </a:cubicBezTo>
                <a:lnTo>
                  <a:pt x="0" y="461949"/>
                </a:lnTo>
                <a:cubicBezTo>
                  <a:pt x="116706" y="190126"/>
                  <a:pt x="386912" y="0"/>
                  <a:pt x="701524" y="0"/>
                </a:cubicBezTo>
                <a:close/>
              </a:path>
            </a:pathLst>
          </a:custGeom>
          <a:solidFill>
            <a:srgbClr val="F7C29C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Bell MT" pitchFamily="18" charset="0"/>
                <a:ea typeface="+mn-ea"/>
              </a:rPr>
              <a:t>02</a:t>
            </a:r>
            <a:endParaRPr lang="en-US" sz="2400" b="1" kern="0" dirty="0">
              <a:solidFill>
                <a:srgbClr val="FFFFFF"/>
              </a:solidFill>
              <a:latin typeface="Bell MT" pitchFamily="18" charset="0"/>
              <a:ea typeface="+mn-ea"/>
            </a:endParaRPr>
          </a:p>
        </p:txBody>
      </p:sp>
      <p:sp>
        <p:nvSpPr>
          <p:cNvPr id="49" name="MH_Text_3"/>
          <p:cNvSpPr/>
          <p:nvPr>
            <p:custDataLst>
              <p:tags r:id="rId9"/>
            </p:custDataLst>
          </p:nvPr>
        </p:nvSpPr>
        <p:spPr>
          <a:xfrm>
            <a:off x="6675120" y="2255520"/>
            <a:ext cx="977900" cy="2169795"/>
          </a:xfrm>
          <a:custGeom>
            <a:avLst/>
            <a:gdLst>
              <a:gd name="connsiteX0" fmla="*/ 633600 w 1268557"/>
              <a:gd name="connsiteY0" fmla="*/ 0 h 2292274"/>
              <a:gd name="connsiteX1" fmla="*/ 1267200 w 1268557"/>
              <a:gd name="connsiteY1" fmla="*/ 633600 h 2292274"/>
              <a:gd name="connsiteX2" fmla="*/ 1267200 w 1268557"/>
              <a:gd name="connsiteY2" fmla="*/ 640872 h 2292274"/>
              <a:gd name="connsiteX3" fmla="*/ 1268557 w 1268557"/>
              <a:gd name="connsiteY3" fmla="*/ 640872 h 2292274"/>
              <a:gd name="connsiteX4" fmla="*/ 1268557 w 1268557"/>
              <a:gd name="connsiteY4" fmla="*/ 2292274 h 2292274"/>
              <a:gd name="connsiteX5" fmla="*/ 634279 w 1268557"/>
              <a:gd name="connsiteY5" fmla="*/ 1965396 h 2292274"/>
              <a:gd name="connsiteX6" fmla="*/ 0 w 1268557"/>
              <a:gd name="connsiteY6" fmla="*/ 2292274 h 2292274"/>
              <a:gd name="connsiteX7" fmla="*/ 0 w 1268557"/>
              <a:gd name="connsiteY7" fmla="*/ 640872 h 2292274"/>
              <a:gd name="connsiteX8" fmla="*/ 0 w 1268557"/>
              <a:gd name="connsiteY8" fmla="*/ 633600 h 2292274"/>
              <a:gd name="connsiteX9" fmla="*/ 633600 w 1268557"/>
              <a:gd name="connsiteY9" fmla="*/ 0 h 229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8557" h="2292274">
                <a:moveTo>
                  <a:pt x="633600" y="0"/>
                </a:moveTo>
                <a:cubicBezTo>
                  <a:pt x="983528" y="0"/>
                  <a:pt x="1267200" y="283672"/>
                  <a:pt x="1267200" y="633600"/>
                </a:cubicBezTo>
                <a:lnTo>
                  <a:pt x="1267200" y="640872"/>
                </a:lnTo>
                <a:lnTo>
                  <a:pt x="1268557" y="640872"/>
                </a:lnTo>
                <a:lnTo>
                  <a:pt x="1268557" y="2292274"/>
                </a:lnTo>
                <a:lnTo>
                  <a:pt x="634279" y="1965396"/>
                </a:lnTo>
                <a:lnTo>
                  <a:pt x="0" y="2292274"/>
                </a:lnTo>
                <a:lnTo>
                  <a:pt x="0" y="640872"/>
                </a:lnTo>
                <a:lnTo>
                  <a:pt x="0" y="633600"/>
                </a:lnTo>
                <a:cubicBezTo>
                  <a:pt x="0" y="283672"/>
                  <a:pt x="283672" y="0"/>
                  <a:pt x="633600" y="0"/>
                </a:cubicBezTo>
                <a:close/>
              </a:path>
            </a:pathLst>
          </a:custGeom>
          <a:solidFill>
            <a:srgbClr val="E97272"/>
          </a:solidFill>
          <a:ln w="25400" cap="flat" cmpd="sng" algn="ctr">
            <a:noFill/>
            <a:prstDash val="solid"/>
          </a:ln>
          <a:effectLst/>
        </p:spPr>
        <p:txBody>
          <a:bodyPr lIns="81000" tIns="405000" rIns="81000" bIns="270000" anchor="ctr">
            <a:normAutofit fontScale="70000"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kern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rPr>
              <a:t>在以习近平同志为核心的党中央坚强领导下，党和国家事业取得历史性成就、发生历史性变革，中国特色社会主义进入了新时代。</a:t>
            </a:r>
            <a:endParaRPr lang="en-US" altLang="zh-CN" sz="1200" kern="0">
              <a:solidFill>
                <a:srgbClr val="FFFFFF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2" name="MH_Other_5"/>
          <p:cNvSpPr/>
          <p:nvPr>
            <p:custDataLst>
              <p:tags r:id="rId10"/>
            </p:custDataLst>
          </p:nvPr>
        </p:nvSpPr>
        <p:spPr>
          <a:xfrm>
            <a:off x="6555502" y="1381522"/>
            <a:ext cx="1244203" cy="1245394"/>
          </a:xfrm>
          <a:prstGeom prst="ellipse">
            <a:avLst/>
          </a:prstGeom>
          <a:solidFill>
            <a:srgbClr val="E97272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" kern="0">
              <a:solidFill>
                <a:sysClr val="window" lastClr="FFFFFF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43" name="MH_SubTitle_3"/>
          <p:cNvSpPr/>
          <p:nvPr>
            <p:custDataLst>
              <p:tags r:id="rId11"/>
            </p:custDataLst>
          </p:nvPr>
        </p:nvSpPr>
        <p:spPr>
          <a:xfrm>
            <a:off x="6621780" y="1475740"/>
            <a:ext cx="1098550" cy="1060450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lIns="0" tIns="21600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kern="0">
                <a:solidFill>
                  <a:srgbClr val="E975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</a:t>
            </a:r>
            <a:endParaRPr lang="en-US" altLang="zh-CN" sz="1500" kern="0" dirty="0">
              <a:solidFill>
                <a:srgbClr val="E975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MH_Other_6"/>
          <p:cNvSpPr/>
          <p:nvPr>
            <p:custDataLst>
              <p:tags r:id="rId12"/>
            </p:custDataLst>
          </p:nvPr>
        </p:nvSpPr>
        <p:spPr>
          <a:xfrm>
            <a:off x="6669405" y="1490980"/>
            <a:ext cx="1006475" cy="320675"/>
          </a:xfrm>
          <a:custGeom>
            <a:avLst/>
            <a:gdLst/>
            <a:ahLst/>
            <a:cxnLst/>
            <a:rect l="l" t="t" r="r" b="b"/>
            <a:pathLst>
              <a:path w="1403048" h="461949">
                <a:moveTo>
                  <a:pt x="701524" y="0"/>
                </a:moveTo>
                <a:cubicBezTo>
                  <a:pt x="1016136" y="0"/>
                  <a:pt x="1286342" y="190126"/>
                  <a:pt x="1403048" y="461949"/>
                </a:cubicBezTo>
                <a:lnTo>
                  <a:pt x="0" y="461949"/>
                </a:lnTo>
                <a:cubicBezTo>
                  <a:pt x="116706" y="190126"/>
                  <a:pt x="386912" y="0"/>
                  <a:pt x="701524" y="0"/>
                </a:cubicBezTo>
                <a:close/>
              </a:path>
            </a:pathLst>
          </a:custGeom>
          <a:solidFill>
            <a:srgbClr val="F7C29C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dirty="0">
                <a:solidFill>
                  <a:srgbClr val="FFFFFF"/>
                </a:solidFill>
                <a:latin typeface="Bell MT" pitchFamily="18" charset="0"/>
                <a:ea typeface="+mn-ea"/>
              </a:rPr>
              <a:t>03</a:t>
            </a:r>
            <a:endParaRPr lang="en-US" sz="2400" b="1" kern="0" dirty="0">
              <a:solidFill>
                <a:srgbClr val="FFFFFF"/>
              </a:solidFill>
              <a:latin typeface="Bell MT" pitchFamily="18" charset="0"/>
              <a:ea typeface="+mn-ea"/>
            </a:endParaRPr>
          </a:p>
        </p:txBody>
      </p:sp>
      <p:sp>
        <p:nvSpPr>
          <p:cNvPr id="5134" name="MH_PageTitle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55321" y="286474"/>
            <a:ext cx="8283367" cy="524696"/>
          </a:xfrm>
        </p:spPr>
        <p:txBody>
          <a:bodyPr/>
          <a:lstStyle/>
          <a:p>
            <a:pPr eaLnBrk="1" hangingPunct="1"/>
            <a:r>
              <a:rPr lang="zh-CN" altLang="en-US"/>
              <a:t>光辉历程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325" y="1570990"/>
            <a:ext cx="3616960" cy="2985135"/>
          </a:xfrm>
          <a:prstGeom prst="rect">
            <a:avLst/>
          </a:prstGeom>
        </p:spPr>
      </p:pic>
      <p:grpSp>
        <p:nvGrpSpPr>
          <p:cNvPr id="29" name="Group 5"/>
          <p:cNvGrpSpPr/>
          <p:nvPr/>
        </p:nvGrpSpPr>
        <p:grpSpPr bwMode="auto">
          <a:xfrm>
            <a:off x="294903" y="404813"/>
            <a:ext cx="360363" cy="287337"/>
            <a:chOff x="0" y="0"/>
            <a:chExt cx="360040" cy="288032"/>
          </a:xfrm>
        </p:grpSpPr>
        <p:sp>
          <p:nvSpPr>
            <p:cNvPr id="30" name="燕尾形 19"/>
            <p:cNvSpPr>
              <a:spLocks noChangeArrowheads="1"/>
            </p:cNvSpPr>
            <p:nvPr/>
          </p:nvSpPr>
          <p:spPr bwMode="auto">
            <a:xfrm>
              <a:off x="144016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" name="燕尾形 20"/>
            <p:cNvSpPr>
              <a:spLocks noChangeArrowheads="1"/>
            </p:cNvSpPr>
            <p:nvPr/>
          </p:nvSpPr>
          <p:spPr bwMode="auto">
            <a:xfrm>
              <a:off x="0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  <p:custDataLst>
      <p:tags r:id="rId1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09666"/>
            <a:ext cx="9144000" cy="3938016"/>
          </a:xfrm>
          <a:prstGeom prst="rect">
            <a:avLst/>
          </a:prstGeom>
        </p:spPr>
      </p:pic>
      <p:sp>
        <p:nvSpPr>
          <p:cNvPr id="26" name="TextBox 1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2555776" y="1923678"/>
            <a:ext cx="540060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isometricLeftDown">
                <a:rot lat="19611842" lon="928482" rev="21300000"/>
              </a:camera>
              <a:lightRig rig="threePt" dir="t"/>
            </a:scene3d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</a:t>
            </a:r>
            <a:r>
              <a:rPr lang="zh-CN" altLang="en-US" sz="40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伟大奇迹</a:t>
            </a:r>
            <a:endParaRPr lang="zh-CN" altLang="en-US" sz="4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3"/>
          <p:cNvGrpSpPr/>
          <p:nvPr/>
        </p:nvGrpSpPr>
        <p:grpSpPr bwMode="auto">
          <a:xfrm>
            <a:off x="1289323" y="771550"/>
            <a:ext cx="1914525" cy="1273017"/>
            <a:chOff x="-28501" y="-20218"/>
            <a:chExt cx="1913434" cy="1416011"/>
          </a:xfrm>
        </p:grpSpPr>
        <p:pic>
          <p:nvPicPr>
            <p:cNvPr id="28" name="对角圆角矩形 41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501" y="-20218"/>
              <a:ext cx="1913434" cy="1416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119813" y="77883"/>
              <a:ext cx="1604365" cy="580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buFont typeface="Arial" panose="020B0604020202020204" pitchFamily="34" charset="0"/>
                <a:buNone/>
              </a:pPr>
              <a:r>
                <a:rPr lang="zh-CN" altLang="en-US" sz="2800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第三部分</a:t>
              </a:r>
              <a:endParaRPr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8000">
        <p14:flip dir="r"/>
      </p:transition>
    </mc:Choice>
    <mc:Fallback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7156834" y="2162161"/>
            <a:ext cx="1577802" cy="1309123"/>
            <a:chOff x="7737176" y="3044094"/>
            <a:chExt cx="1677511" cy="1374579"/>
          </a:xfrm>
        </p:grpSpPr>
        <p:grpSp>
          <p:nvGrpSpPr>
            <p:cNvPr id="37" name="组合 36"/>
            <p:cNvGrpSpPr/>
            <p:nvPr/>
          </p:nvGrpSpPr>
          <p:grpSpPr>
            <a:xfrm>
              <a:off x="7737176" y="3044094"/>
              <a:ext cx="1677511" cy="1374579"/>
              <a:chOff x="7647017" y="2699415"/>
              <a:chExt cx="2617944" cy="2145185"/>
            </a:xfrm>
          </p:grpSpPr>
          <p:sp>
            <p:nvSpPr>
              <p:cNvPr id="39" name="Oval 8"/>
              <p:cNvSpPr>
                <a:spLocks noChangeArrowheads="1"/>
              </p:cNvSpPr>
              <p:nvPr/>
            </p:nvSpPr>
            <p:spPr bwMode="auto">
              <a:xfrm flipV="1">
                <a:off x="7647017" y="4399449"/>
                <a:ext cx="2617944" cy="445151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defTabSz="863600">
                  <a:defRPr/>
                </a:pPr>
                <a:endParaRPr lang="zh-CN" altLang="en-US" sz="1700" b="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Oval 19"/>
              <p:cNvSpPr>
                <a:spLocks noChangeArrowheads="1"/>
              </p:cNvSpPr>
              <p:nvPr/>
            </p:nvSpPr>
            <p:spPr bwMode="auto">
              <a:xfrm>
                <a:off x="8011516" y="2699415"/>
                <a:ext cx="1931237" cy="1931674"/>
              </a:xfrm>
              <a:prstGeom prst="ellipse">
                <a:avLst/>
              </a:prstGeom>
              <a:solidFill>
                <a:schemeClr val="accent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 sz="2000" b="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未知"/>
              <p:cNvSpPr/>
              <p:nvPr/>
            </p:nvSpPr>
            <p:spPr bwMode="auto">
              <a:xfrm>
                <a:off x="8233034" y="2743729"/>
                <a:ext cx="1490214" cy="727147"/>
              </a:xfrm>
              <a:custGeom>
                <a:avLst/>
                <a:gdLst>
                  <a:gd name="T0" fmla="*/ 729 w 1321"/>
                  <a:gd name="T1" fmla="*/ 203 h 712"/>
                  <a:gd name="T2" fmla="*/ 738 w 1321"/>
                  <a:gd name="T3" fmla="*/ 224 h 712"/>
                  <a:gd name="T4" fmla="*/ 740 w 1321"/>
                  <a:gd name="T5" fmla="*/ 244 h 712"/>
                  <a:gd name="T6" fmla="*/ 737 w 1321"/>
                  <a:gd name="T7" fmla="*/ 262 h 712"/>
                  <a:gd name="T8" fmla="*/ 727 w 1321"/>
                  <a:gd name="T9" fmla="*/ 279 h 712"/>
                  <a:gd name="T10" fmla="*/ 713 w 1321"/>
                  <a:gd name="T11" fmla="*/ 294 h 712"/>
                  <a:gd name="T12" fmla="*/ 694 w 1321"/>
                  <a:gd name="T13" fmla="*/ 306 h 712"/>
                  <a:gd name="T14" fmla="*/ 670 w 1321"/>
                  <a:gd name="T15" fmla="*/ 318 h 712"/>
                  <a:gd name="T16" fmla="*/ 643 w 1321"/>
                  <a:gd name="T17" fmla="*/ 329 h 712"/>
                  <a:gd name="T18" fmla="*/ 612 w 1321"/>
                  <a:gd name="T19" fmla="*/ 338 h 712"/>
                  <a:gd name="T20" fmla="*/ 578 w 1321"/>
                  <a:gd name="T21" fmla="*/ 346 h 712"/>
                  <a:gd name="T22" fmla="*/ 542 w 1321"/>
                  <a:gd name="T23" fmla="*/ 352 h 712"/>
                  <a:gd name="T24" fmla="*/ 502 w 1321"/>
                  <a:gd name="T25" fmla="*/ 357 h 712"/>
                  <a:gd name="T26" fmla="*/ 462 w 1321"/>
                  <a:gd name="T27" fmla="*/ 360 h 712"/>
                  <a:gd name="T28" fmla="*/ 445 w 1321"/>
                  <a:gd name="T29" fmla="*/ 361 h 712"/>
                  <a:gd name="T30" fmla="*/ 267 w 1321"/>
                  <a:gd name="T31" fmla="*/ 361 h 712"/>
                  <a:gd name="T32" fmla="*/ 264 w 1321"/>
                  <a:gd name="T33" fmla="*/ 361 h 712"/>
                  <a:gd name="T34" fmla="*/ 229 w 1321"/>
                  <a:gd name="T35" fmla="*/ 359 h 712"/>
                  <a:gd name="T36" fmla="*/ 195 w 1321"/>
                  <a:gd name="T37" fmla="*/ 357 h 712"/>
                  <a:gd name="T38" fmla="*/ 162 w 1321"/>
                  <a:gd name="T39" fmla="*/ 353 h 712"/>
                  <a:gd name="T40" fmla="*/ 132 w 1321"/>
                  <a:gd name="T41" fmla="*/ 349 h 712"/>
                  <a:gd name="T42" fmla="*/ 104 w 1321"/>
                  <a:gd name="T43" fmla="*/ 343 h 712"/>
                  <a:gd name="T44" fmla="*/ 79 w 1321"/>
                  <a:gd name="T45" fmla="*/ 336 h 712"/>
                  <a:gd name="T46" fmla="*/ 57 w 1321"/>
                  <a:gd name="T47" fmla="*/ 329 h 712"/>
                  <a:gd name="T48" fmla="*/ 38 w 1321"/>
                  <a:gd name="T49" fmla="*/ 319 h 712"/>
                  <a:gd name="T50" fmla="*/ 22 w 1321"/>
                  <a:gd name="T51" fmla="*/ 308 h 712"/>
                  <a:gd name="T52" fmla="*/ 10 w 1321"/>
                  <a:gd name="T53" fmla="*/ 296 h 712"/>
                  <a:gd name="T54" fmla="*/ 3 w 1321"/>
                  <a:gd name="T55" fmla="*/ 281 h 712"/>
                  <a:gd name="T56" fmla="*/ 0 w 1321"/>
                  <a:gd name="T57" fmla="*/ 266 h 712"/>
                  <a:gd name="T58" fmla="*/ 0 w 1321"/>
                  <a:gd name="T59" fmla="*/ 264 h 712"/>
                  <a:gd name="T60" fmla="*/ 2 w 1321"/>
                  <a:gd name="T61" fmla="*/ 247 h 712"/>
                  <a:gd name="T62" fmla="*/ 9 w 1321"/>
                  <a:gd name="T63" fmla="*/ 226 h 712"/>
                  <a:gd name="T64" fmla="*/ 29 w 1321"/>
                  <a:gd name="T65" fmla="*/ 188 h 712"/>
                  <a:gd name="T66" fmla="*/ 53 w 1321"/>
                  <a:gd name="T67" fmla="*/ 152 h 712"/>
                  <a:gd name="T68" fmla="*/ 82 w 1321"/>
                  <a:gd name="T69" fmla="*/ 119 h 712"/>
                  <a:gd name="T70" fmla="*/ 114 w 1321"/>
                  <a:gd name="T71" fmla="*/ 89 h 712"/>
                  <a:gd name="T72" fmla="*/ 151 w 1321"/>
                  <a:gd name="T73" fmla="*/ 63 h 712"/>
                  <a:gd name="T74" fmla="*/ 191 w 1321"/>
                  <a:gd name="T75" fmla="*/ 42 h 712"/>
                  <a:gd name="T76" fmla="*/ 232 w 1321"/>
                  <a:gd name="T77" fmla="*/ 24 h 712"/>
                  <a:gd name="T78" fmla="*/ 278 w 1321"/>
                  <a:gd name="T79" fmla="*/ 11 h 712"/>
                  <a:gd name="T80" fmla="*/ 325 w 1321"/>
                  <a:gd name="T81" fmla="*/ 3 h 712"/>
                  <a:gd name="T82" fmla="*/ 374 w 1321"/>
                  <a:gd name="T83" fmla="*/ 0 h 712"/>
                  <a:gd name="T84" fmla="*/ 374 w 1321"/>
                  <a:gd name="T85" fmla="*/ 0 h 712"/>
                  <a:gd name="T86" fmla="*/ 425 w 1321"/>
                  <a:gd name="T87" fmla="*/ 3 h 712"/>
                  <a:gd name="T88" fmla="*/ 474 w 1321"/>
                  <a:gd name="T89" fmla="*/ 12 h 712"/>
                  <a:gd name="T90" fmla="*/ 522 w 1321"/>
                  <a:gd name="T91" fmla="*/ 27 h 712"/>
                  <a:gd name="T92" fmla="*/ 566 w 1321"/>
                  <a:gd name="T93" fmla="*/ 46 h 712"/>
                  <a:gd name="T94" fmla="*/ 606 w 1321"/>
                  <a:gd name="T95" fmla="*/ 69 h 712"/>
                  <a:gd name="T96" fmla="*/ 644 w 1321"/>
                  <a:gd name="T97" fmla="*/ 98 h 712"/>
                  <a:gd name="T98" fmla="*/ 677 w 1321"/>
                  <a:gd name="T99" fmla="*/ 130 h 712"/>
                  <a:gd name="T100" fmla="*/ 705 w 1321"/>
                  <a:gd name="T101" fmla="*/ 165 h 712"/>
                  <a:gd name="T102" fmla="*/ 729 w 1321"/>
                  <a:gd name="T103" fmla="*/ 203 h 712"/>
                  <a:gd name="T104" fmla="*/ 729 w 1321"/>
                  <a:gd name="T105" fmla="*/ 20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863600">
                  <a:defRPr/>
                </a:pPr>
                <a:endParaRPr lang="zh-CN" altLang="en-US" sz="1700" b="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7998203" y="3341756"/>
              <a:ext cx="1094384" cy="644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63600">
                <a:defRPr/>
              </a:pPr>
              <a:r>
                <a:rPr lang="en-US" altLang="zh-CN" sz="3400" b="0" i="1" kern="0" dirty="0" smtClean="0">
                  <a:solidFill>
                    <a:sysClr val="window" lastClr="FFFFFF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2019</a:t>
              </a:r>
              <a:endParaRPr lang="zh-CN" altLang="en-US" sz="3400" b="0" i="1" kern="0" dirty="0">
                <a:solidFill>
                  <a:sysClr val="window" lastClr="FFFFFF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AutoShape 7"/>
          <p:cNvSpPr>
            <a:spLocks noChangeArrowheads="1"/>
          </p:cNvSpPr>
          <p:nvPr/>
        </p:nvSpPr>
        <p:spPr bwMode="auto">
          <a:xfrm>
            <a:off x="539552" y="2354691"/>
            <a:ext cx="6437171" cy="872369"/>
          </a:xfrm>
          <a:prstGeom prst="homePlate">
            <a:avLst>
              <a:gd name="adj" fmla="val 40030"/>
            </a:avLst>
          </a:prstGeom>
          <a:gradFill rotWithShape="1">
            <a:gsLst>
              <a:gs pos="0">
                <a:srgbClr val="B2B2B2">
                  <a:gamma/>
                  <a:tint val="5882"/>
                  <a:invGamma/>
                </a:srgbClr>
              </a:gs>
              <a:gs pos="100000">
                <a:srgbClr val="EAEAEA"/>
              </a:gs>
            </a:gsLst>
            <a:lin ang="5400000" scaled="1"/>
          </a:gradFill>
          <a:ln w="9525">
            <a:solidFill>
              <a:srgbClr val="EAEAEA"/>
            </a:solidFill>
            <a:miter lim="800000"/>
          </a:ln>
          <a:effectLst/>
        </p:spPr>
        <p:txBody>
          <a:bodyPr wrap="none" lIns="86371" tIns="43186" rIns="86371" bIns="43186" anchor="ctr"/>
          <a:lstStyle/>
          <a:p>
            <a:pPr marL="337185" indent="-337185">
              <a:lnSpc>
                <a:spcPct val="120000"/>
              </a:lnSpc>
              <a:defRPr/>
            </a:pPr>
            <a:endParaRPr lang="zh-CN" altLang="en-US" sz="1100" b="0" kern="0" dirty="0">
              <a:solidFill>
                <a:srgbClr val="64646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AutoShape 8"/>
          <p:cNvSpPr>
            <a:spLocks noChangeArrowheads="1"/>
          </p:cNvSpPr>
          <p:nvPr/>
        </p:nvSpPr>
        <p:spPr bwMode="auto">
          <a:xfrm>
            <a:off x="4945078" y="2342232"/>
            <a:ext cx="533608" cy="893535"/>
          </a:xfrm>
          <a:prstGeom prst="chevron">
            <a:avLst>
              <a:gd name="adj" fmla="val 55472"/>
            </a:avLst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86371" tIns="43186" rIns="86371" bIns="43186" rtlCol="0" anchor="ctr"/>
          <a:lstStyle/>
          <a:p>
            <a:pPr algn="ctr"/>
            <a:endParaRPr lang="zh-CN" altLang="en-US" sz="2000" b="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AutoShape 8"/>
          <p:cNvSpPr>
            <a:spLocks noChangeArrowheads="1"/>
          </p:cNvSpPr>
          <p:nvPr/>
        </p:nvSpPr>
        <p:spPr bwMode="auto">
          <a:xfrm>
            <a:off x="3265921" y="2342232"/>
            <a:ext cx="533608" cy="893535"/>
          </a:xfrm>
          <a:prstGeom prst="chevron">
            <a:avLst>
              <a:gd name="adj" fmla="val 55472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86371" tIns="43186" rIns="86371" bIns="43186" rtlCol="0" anchor="ctr"/>
          <a:lstStyle/>
          <a:p>
            <a:pPr algn="ctr"/>
            <a:endParaRPr lang="zh-CN" altLang="en-US" sz="2000" b="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AutoShape 8"/>
          <p:cNvSpPr>
            <a:spLocks noChangeArrowheads="1"/>
          </p:cNvSpPr>
          <p:nvPr/>
        </p:nvSpPr>
        <p:spPr bwMode="auto">
          <a:xfrm>
            <a:off x="1623200" y="2342232"/>
            <a:ext cx="533608" cy="893535"/>
          </a:xfrm>
          <a:prstGeom prst="chevron">
            <a:avLst>
              <a:gd name="adj" fmla="val 55472"/>
            </a:avLst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86371" tIns="43186" rIns="86371" bIns="43186" rtlCol="0" anchor="ctr"/>
          <a:lstStyle/>
          <a:p>
            <a:pPr algn="ctr"/>
            <a:endParaRPr lang="zh-CN" altLang="en-US" sz="2000" b="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AutoShape 8"/>
          <p:cNvSpPr>
            <a:spLocks noChangeArrowheads="1"/>
          </p:cNvSpPr>
          <p:nvPr/>
        </p:nvSpPr>
        <p:spPr bwMode="auto">
          <a:xfrm>
            <a:off x="6624235" y="2342232"/>
            <a:ext cx="533608" cy="893535"/>
          </a:xfrm>
          <a:prstGeom prst="chevron">
            <a:avLst>
              <a:gd name="adj" fmla="val 55472"/>
            </a:avLst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lIns="86371" tIns="43186" rIns="86371" bIns="43186" rtlCol="0" anchor="ctr"/>
          <a:lstStyle/>
          <a:p>
            <a:pPr algn="ctr"/>
            <a:endParaRPr lang="zh-CN" altLang="en-US" sz="2000" b="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0464" y="2615002"/>
            <a:ext cx="621030" cy="363220"/>
          </a:xfrm>
          <a:prstGeom prst="rect">
            <a:avLst/>
          </a:prstGeom>
          <a:noFill/>
        </p:spPr>
        <p:txBody>
          <a:bodyPr wrap="none" lIns="86371" tIns="43186" rIns="86371" bIns="43186" rtlCol="0">
            <a:spAutoFit/>
          </a:bodyPr>
          <a:lstStyle>
            <a:defPPr>
              <a:defRPr lang="zh-CN"/>
            </a:defPPr>
            <a:lvl1pPr>
              <a:defRPr i="1">
                <a:solidFill>
                  <a:srgbClr val="646464"/>
                </a:solidFill>
              </a:defRPr>
            </a:lvl1pPr>
          </a:lstStyle>
          <a:p>
            <a:pPr>
              <a:defRPr/>
            </a:pPr>
            <a:r>
              <a:rPr lang="en-US" altLang="zh-CN" b="0" kern="0" dirty="0" smtClean="0">
                <a:latin typeface="Impact" panose="020B0806030902050204" pitchFamily="34" charset="0"/>
                <a:ea typeface="微软雅黑" panose="020B0503020204020204" pitchFamily="34" charset="-122"/>
              </a:rPr>
              <a:t>1952</a:t>
            </a:r>
            <a:endParaRPr lang="zh-CN" altLang="en-US" b="0" kern="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386173" y="2615002"/>
            <a:ext cx="629285" cy="363220"/>
          </a:xfrm>
          <a:prstGeom prst="rect">
            <a:avLst/>
          </a:prstGeom>
          <a:noFill/>
        </p:spPr>
        <p:txBody>
          <a:bodyPr wrap="none" lIns="86371" tIns="43186" rIns="86371" bIns="43186" rtlCol="0">
            <a:spAutoFit/>
          </a:bodyPr>
          <a:lstStyle>
            <a:defPPr>
              <a:defRPr lang="zh-CN"/>
            </a:defPPr>
            <a:lvl1pPr>
              <a:defRPr i="1">
                <a:solidFill>
                  <a:srgbClr val="646464"/>
                </a:solidFill>
              </a:defRPr>
            </a:lvl1pPr>
          </a:lstStyle>
          <a:p>
            <a:pPr>
              <a:defRPr/>
            </a:pPr>
            <a:r>
              <a:rPr lang="en-US" altLang="zh-CN" b="0" kern="0" dirty="0" smtClean="0">
                <a:latin typeface="Impact" panose="020B0806030902050204" pitchFamily="34" charset="0"/>
                <a:ea typeface="微软雅黑" panose="020B0503020204020204" pitchFamily="34" charset="-122"/>
              </a:rPr>
              <a:t>1986</a:t>
            </a:r>
            <a:endParaRPr lang="zh-CN" altLang="en-US" b="0" kern="0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65330" y="2615002"/>
            <a:ext cx="655320" cy="363220"/>
          </a:xfrm>
          <a:prstGeom prst="rect">
            <a:avLst/>
          </a:prstGeom>
          <a:noFill/>
        </p:spPr>
        <p:txBody>
          <a:bodyPr wrap="none" lIns="86371" tIns="43186" rIns="86371" bIns="43186" rtlCol="0">
            <a:spAutoFit/>
          </a:bodyPr>
          <a:lstStyle/>
          <a:p>
            <a:pPr>
              <a:defRPr/>
            </a:pPr>
            <a:r>
              <a:rPr lang="en-US" altLang="zh-CN" b="0" i="1" kern="0" dirty="0" smtClean="0">
                <a:solidFill>
                  <a:srgbClr val="646464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2000</a:t>
            </a:r>
            <a:endParaRPr lang="zh-CN" altLang="en-US" b="0" i="1" kern="0" dirty="0">
              <a:solidFill>
                <a:srgbClr val="646464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744486" y="2615002"/>
            <a:ext cx="619760" cy="363220"/>
          </a:xfrm>
          <a:prstGeom prst="rect">
            <a:avLst/>
          </a:prstGeom>
          <a:noFill/>
        </p:spPr>
        <p:txBody>
          <a:bodyPr wrap="none" lIns="86371" tIns="43186" rIns="86371" bIns="43186" rtlCol="0">
            <a:spAutoFit/>
          </a:bodyPr>
          <a:lstStyle>
            <a:defPPr>
              <a:defRPr lang="zh-CN"/>
            </a:defPPr>
            <a:lvl1pPr>
              <a:defRPr i="1">
                <a:solidFill>
                  <a:srgbClr val="646464"/>
                </a:solidFill>
              </a:defRPr>
            </a:lvl1pPr>
          </a:lstStyle>
          <a:p>
            <a:pPr algn="l">
              <a:defRPr/>
            </a:pPr>
            <a:r>
              <a:rPr lang="en-US" altLang="zh-CN" b="0" kern="0" dirty="0" smtClean="0">
                <a:latin typeface="Impact" panose="020B0806030902050204" pitchFamily="34" charset="0"/>
                <a:ea typeface="微软雅黑" panose="020B0503020204020204" pitchFamily="34" charset="-122"/>
              </a:rPr>
              <a:t>2010</a:t>
            </a:r>
            <a:endParaRPr lang="en-US" altLang="zh-CN" b="0" kern="0" dirty="0" smtClean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100845" y="3080995"/>
            <a:ext cx="1811457" cy="1773954"/>
            <a:chOff x="941884" y="3983470"/>
            <a:chExt cx="1925931" cy="1862652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941884" y="3983470"/>
              <a:ext cx="0" cy="1358533"/>
            </a:xfrm>
            <a:prstGeom prst="line">
              <a:avLst/>
            </a:prstGeom>
            <a:noFill/>
            <a:ln w="9525" cap="flat" cmpd="sng" algn="ctr">
              <a:solidFill>
                <a:srgbClr val="888888"/>
              </a:solidFill>
              <a:prstDash val="solid"/>
              <a:headEnd type="oval" w="med" len="med"/>
              <a:tailEnd type="oval" w="med" len="med"/>
            </a:ln>
            <a:effectLst/>
          </p:spPr>
        </p:cxnSp>
        <p:sp>
          <p:nvSpPr>
            <p:cNvPr id="53" name="TextBox 52"/>
            <p:cNvSpPr txBox="1"/>
            <p:nvPr/>
          </p:nvSpPr>
          <p:spPr>
            <a:xfrm>
              <a:off x="941884" y="4393273"/>
              <a:ext cx="1925931" cy="145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400" b="0" kern="0" dirty="0">
                  <a:solidFill>
                    <a:srgbClr val="646464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中国的国内生产总值（GDP）仅为679亿元，人均国内生产总值为119元。</a:t>
              </a:r>
              <a:endParaRPr lang="zh-CN" altLang="en-US" sz="1400" b="0" kern="0" dirty="0">
                <a:solidFill>
                  <a:srgbClr val="646464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635776" y="1112769"/>
            <a:ext cx="1811457" cy="1430999"/>
            <a:chOff x="2293144" y="1916832"/>
            <a:chExt cx="1925931" cy="1502549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2293144" y="2060848"/>
              <a:ext cx="0" cy="1358533"/>
            </a:xfrm>
            <a:prstGeom prst="line">
              <a:avLst/>
            </a:prstGeom>
            <a:noFill/>
            <a:ln w="9525" cap="flat" cmpd="sng" algn="ctr">
              <a:solidFill>
                <a:srgbClr val="888888"/>
              </a:solidFill>
              <a:prstDash val="solid"/>
              <a:headEnd type="oval" w="med" len="med"/>
              <a:tailEnd type="oval" w="med" len="med"/>
            </a:ln>
            <a:effectLst/>
          </p:spPr>
        </p:cxnSp>
        <p:sp>
          <p:nvSpPr>
            <p:cNvPr id="56" name="TextBox 55"/>
            <p:cNvSpPr txBox="1"/>
            <p:nvPr/>
          </p:nvSpPr>
          <p:spPr>
            <a:xfrm>
              <a:off x="2293144" y="1916832"/>
              <a:ext cx="1925931" cy="968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b="0" kern="0" dirty="0">
                  <a:solidFill>
                    <a:srgbClr val="646464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经济总量突破1万亿元</a:t>
              </a:r>
              <a:endParaRPr lang="zh-CN" altLang="en-US" b="0" kern="0" dirty="0">
                <a:solidFill>
                  <a:srgbClr val="646464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279883" y="3101561"/>
            <a:ext cx="1811457" cy="1293841"/>
            <a:chOff x="3641104" y="3980384"/>
            <a:chExt cx="1925931" cy="1358533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3648596" y="3980384"/>
              <a:ext cx="0" cy="1358533"/>
            </a:xfrm>
            <a:prstGeom prst="line">
              <a:avLst/>
            </a:prstGeom>
            <a:noFill/>
            <a:ln w="9525" cap="flat" cmpd="sng" algn="ctr">
              <a:solidFill>
                <a:srgbClr val="888888"/>
              </a:solidFill>
              <a:prstDash val="solid"/>
              <a:headEnd type="oval" w="med" len="med"/>
              <a:tailEnd type="oval" w="med" len="med"/>
            </a:ln>
            <a:effectLst/>
          </p:spPr>
        </p:cxnSp>
        <p:sp>
          <p:nvSpPr>
            <p:cNvPr id="59" name="TextBox 58"/>
            <p:cNvSpPr txBox="1"/>
            <p:nvPr/>
          </p:nvSpPr>
          <p:spPr>
            <a:xfrm>
              <a:off x="3641104" y="4368593"/>
              <a:ext cx="1925931" cy="968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b="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经济总量突破10万亿元大关</a:t>
              </a:r>
              <a:endParaRPr lang="zh-CN" altLang="en-US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990281" y="1112769"/>
            <a:ext cx="1811457" cy="1430999"/>
            <a:chOff x="5044092" y="1916832"/>
            <a:chExt cx="1925931" cy="1502549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5044092" y="2060848"/>
              <a:ext cx="0" cy="1358533"/>
            </a:xfrm>
            <a:prstGeom prst="line">
              <a:avLst/>
            </a:prstGeom>
            <a:noFill/>
            <a:ln w="9525" cap="flat" cmpd="sng" algn="ctr">
              <a:solidFill>
                <a:srgbClr val="888888"/>
              </a:solidFill>
              <a:prstDash val="solid"/>
              <a:headEnd type="oval" w="med" len="med"/>
              <a:tailEnd type="oval" w="med" len="med"/>
            </a:ln>
            <a:effectLst/>
          </p:spPr>
        </p:cxnSp>
        <p:sp>
          <p:nvSpPr>
            <p:cNvPr id="82" name="TextBox 81"/>
            <p:cNvSpPr txBox="1"/>
            <p:nvPr/>
          </p:nvSpPr>
          <p:spPr>
            <a:xfrm>
              <a:off x="5044092" y="1916832"/>
              <a:ext cx="1925931" cy="1428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100" b="0" kern="0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经济总量达到41万亿元，超过日本并连年稳居世界第二，对世界经济增长的贡献大幅提升，国际地位和影响力显著增强。</a:t>
              </a:r>
              <a:endParaRPr lang="zh-CN" altLang="en-US" sz="1100" b="0" kern="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Rectangle 2"/>
          <p:cNvSpPr>
            <a:spLocks noChangeArrowheads="1"/>
          </p:cNvSpPr>
          <p:nvPr/>
        </p:nvSpPr>
        <p:spPr bwMode="auto">
          <a:xfrm>
            <a:off x="683260" y="295910"/>
            <a:ext cx="3231515" cy="486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经济发展的伟大奇迹</a:t>
            </a:r>
            <a:endParaRPr lang="zh-CN" altLang="en-US" sz="2600" b="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" name="Group 5"/>
          <p:cNvGrpSpPr/>
          <p:nvPr/>
        </p:nvGrpSpPr>
        <p:grpSpPr bwMode="auto">
          <a:xfrm>
            <a:off x="294903" y="404813"/>
            <a:ext cx="360363" cy="287337"/>
            <a:chOff x="0" y="0"/>
            <a:chExt cx="360040" cy="288032"/>
          </a:xfrm>
        </p:grpSpPr>
        <p:sp>
          <p:nvSpPr>
            <p:cNvPr id="62" name="燕尾形 19"/>
            <p:cNvSpPr>
              <a:spLocks noChangeArrowheads="1"/>
            </p:cNvSpPr>
            <p:nvPr/>
          </p:nvSpPr>
          <p:spPr bwMode="auto">
            <a:xfrm>
              <a:off x="144016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3" name="燕尾形 20"/>
            <p:cNvSpPr>
              <a:spLocks noChangeArrowheads="1"/>
            </p:cNvSpPr>
            <p:nvPr/>
          </p:nvSpPr>
          <p:spPr bwMode="auto">
            <a:xfrm>
              <a:off x="0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318000" y="2374900"/>
            <a:ext cx="361950" cy="3708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－</a:t>
            </a:r>
            <a:endParaRPr lang="zh-CN" altLang="en-US" sz="1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12560" y="3398520"/>
            <a:ext cx="2028190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党的十八大以来，我国综合</a:t>
            </a:r>
            <a:endParaRPr lang="zh-CN" altLang="en-US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国力持续提升。近三年，</a:t>
            </a:r>
            <a:endParaRPr lang="zh-CN" altLang="en-US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中国经济总量连续跨越70万</a:t>
            </a:r>
            <a:endParaRPr lang="zh-CN" altLang="en-US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亿元、80万亿元和90万亿元</a:t>
            </a:r>
            <a:endParaRPr lang="zh-CN" altLang="en-US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大关。</a:t>
            </a:r>
            <a:endParaRPr lang="zh-CN" altLang="en-US" sz="1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10000">
        <p14:doors dir="vert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60" grpId="0" bldLvl="0" autoUpdateAnimBg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3"/>
          <p:cNvGrpSpPr/>
          <p:nvPr/>
        </p:nvGrpSpPr>
        <p:grpSpPr bwMode="auto">
          <a:xfrm>
            <a:off x="611560" y="1402599"/>
            <a:ext cx="4379219" cy="2891359"/>
            <a:chOff x="0" y="0"/>
            <a:chExt cx="5166566" cy="3409678"/>
          </a:xfrm>
        </p:grpSpPr>
        <p:sp>
          <p:nvSpPr>
            <p:cNvPr id="23" name="椭圆 2"/>
            <p:cNvSpPr/>
            <p:nvPr/>
          </p:nvSpPr>
          <p:spPr bwMode="auto">
            <a:xfrm rot="1748642">
              <a:off x="0" y="0"/>
              <a:ext cx="2211234" cy="2230539"/>
            </a:xfrm>
            <a:custGeom>
              <a:avLst/>
              <a:gdLst>
                <a:gd name="T0" fmla="*/ 2997604 w 2997604"/>
                <a:gd name="T1" fmla="*/ 1790780 h 3024336"/>
                <a:gd name="T2" fmla="*/ 1512168 w 2997604"/>
                <a:gd name="T3" fmla="*/ 3024336 h 3024336"/>
                <a:gd name="T4" fmla="*/ 0 w 2997604"/>
                <a:gd name="T5" fmla="*/ 1512168 h 3024336"/>
                <a:gd name="T6" fmla="*/ 1512168 w 2997604"/>
                <a:gd name="T7" fmla="*/ 0 h 3024336"/>
                <a:gd name="T8" fmla="*/ 1764196 w 2997604"/>
                <a:gd name="T9" fmla="*/ 22675 h 3024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97604" h="3024336">
                  <a:moveTo>
                    <a:pt x="2997604" y="1790780"/>
                  </a:moveTo>
                  <a:cubicBezTo>
                    <a:pt x="2867846" y="2492941"/>
                    <a:pt x="2252064" y="3024336"/>
                    <a:pt x="1512168" y="3024336"/>
                  </a:cubicBezTo>
                  <a:cubicBezTo>
                    <a:pt x="677021" y="3024336"/>
                    <a:pt x="0" y="2347315"/>
                    <a:pt x="0" y="1512168"/>
                  </a:cubicBezTo>
                  <a:cubicBezTo>
                    <a:pt x="0" y="677021"/>
                    <a:pt x="677021" y="0"/>
                    <a:pt x="1512168" y="0"/>
                  </a:cubicBezTo>
                  <a:cubicBezTo>
                    <a:pt x="1598138" y="0"/>
                    <a:pt x="1682432" y="7174"/>
                    <a:pt x="1764196" y="22675"/>
                  </a:cubicBezTo>
                </a:path>
              </a:pathLst>
            </a:custGeom>
            <a:noFill/>
            <a:ln w="25400" cap="flat" cmpd="sng">
              <a:solidFill>
                <a:srgbClr val="C00000"/>
              </a:solidFill>
              <a:prstDash val="sysDash"/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/>
            <a:p>
              <a:endParaRPr lang="zh-CN" altLang="en-US"/>
            </a:p>
          </p:txBody>
        </p:sp>
        <p:sp>
          <p:nvSpPr>
            <p:cNvPr id="24" name="椭圆 4"/>
            <p:cNvSpPr/>
            <p:nvPr/>
          </p:nvSpPr>
          <p:spPr bwMode="auto">
            <a:xfrm rot="1748642">
              <a:off x="2072242" y="1513229"/>
              <a:ext cx="1573837" cy="746788"/>
            </a:xfrm>
            <a:custGeom>
              <a:avLst/>
              <a:gdLst>
                <a:gd name="T0" fmla="*/ 0 w 2134918"/>
                <a:gd name="T1" fmla="*/ 1012045 h 1012045"/>
                <a:gd name="T2" fmla="*/ 1067459 w 2134918"/>
                <a:gd name="T3" fmla="*/ 0 h 1012045"/>
                <a:gd name="T4" fmla="*/ 2134918 w 2134918"/>
                <a:gd name="T5" fmla="*/ 1012045 h 101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4918" h="1012045">
                  <a:moveTo>
                    <a:pt x="0" y="1012045"/>
                  </a:moveTo>
                  <a:cubicBezTo>
                    <a:pt x="28964" y="447977"/>
                    <a:pt x="495896" y="0"/>
                    <a:pt x="1067459" y="0"/>
                  </a:cubicBezTo>
                  <a:cubicBezTo>
                    <a:pt x="1639022" y="0"/>
                    <a:pt x="2105955" y="447977"/>
                    <a:pt x="2134918" y="1012045"/>
                  </a:cubicBezTo>
                </a:path>
              </a:pathLst>
            </a:custGeom>
            <a:noFill/>
            <a:ln w="25400" cap="flat" cmpd="sng">
              <a:solidFill>
                <a:srgbClr val="C00000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/>
            <a:p>
              <a:endParaRPr lang="zh-CN" altLang="en-US"/>
            </a:p>
          </p:txBody>
        </p:sp>
        <p:sp>
          <p:nvSpPr>
            <p:cNvPr id="25" name="椭圆 4"/>
            <p:cNvSpPr/>
            <p:nvPr/>
          </p:nvSpPr>
          <p:spPr bwMode="auto">
            <a:xfrm rot="1748643" flipV="1">
              <a:off x="3158906" y="2877661"/>
              <a:ext cx="1121762" cy="532017"/>
            </a:xfrm>
            <a:custGeom>
              <a:avLst/>
              <a:gdLst>
                <a:gd name="T0" fmla="*/ 0 w 2134918"/>
                <a:gd name="T1" fmla="*/ 1012045 h 1012045"/>
                <a:gd name="T2" fmla="*/ 1067459 w 2134918"/>
                <a:gd name="T3" fmla="*/ 0 h 1012045"/>
                <a:gd name="T4" fmla="*/ 2134918 w 2134918"/>
                <a:gd name="T5" fmla="*/ 1012045 h 101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4918" h="1012045">
                  <a:moveTo>
                    <a:pt x="0" y="1012045"/>
                  </a:moveTo>
                  <a:cubicBezTo>
                    <a:pt x="28964" y="447977"/>
                    <a:pt x="495896" y="0"/>
                    <a:pt x="1067459" y="0"/>
                  </a:cubicBezTo>
                  <a:cubicBezTo>
                    <a:pt x="1639022" y="0"/>
                    <a:pt x="2105955" y="447977"/>
                    <a:pt x="2134918" y="1012045"/>
                  </a:cubicBezTo>
                </a:path>
              </a:pathLst>
            </a:custGeom>
            <a:noFill/>
            <a:ln w="25400" cap="flat" cmpd="sng">
              <a:solidFill>
                <a:srgbClr val="C00000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/>
            <a:p>
              <a:endParaRPr lang="zh-CN" altLang="en-US"/>
            </a:p>
          </p:txBody>
        </p:sp>
        <p:sp>
          <p:nvSpPr>
            <p:cNvPr id="26" name="椭圆 4"/>
            <p:cNvSpPr/>
            <p:nvPr/>
          </p:nvSpPr>
          <p:spPr bwMode="auto">
            <a:xfrm rot="1748642">
              <a:off x="4392985" y="3020842"/>
              <a:ext cx="773581" cy="366376"/>
            </a:xfrm>
            <a:custGeom>
              <a:avLst/>
              <a:gdLst>
                <a:gd name="T0" fmla="*/ 0 w 2134918"/>
                <a:gd name="T1" fmla="*/ 1012045 h 1012045"/>
                <a:gd name="T2" fmla="*/ 1067459 w 2134918"/>
                <a:gd name="T3" fmla="*/ 0 h 1012045"/>
                <a:gd name="T4" fmla="*/ 2134918 w 2134918"/>
                <a:gd name="T5" fmla="*/ 1012045 h 101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34918" h="1012045">
                  <a:moveTo>
                    <a:pt x="0" y="1012045"/>
                  </a:moveTo>
                  <a:cubicBezTo>
                    <a:pt x="28964" y="447977"/>
                    <a:pt x="495896" y="0"/>
                    <a:pt x="1067459" y="0"/>
                  </a:cubicBezTo>
                  <a:cubicBezTo>
                    <a:pt x="1639022" y="0"/>
                    <a:pt x="2105955" y="447977"/>
                    <a:pt x="2134918" y="1012045"/>
                  </a:cubicBezTo>
                </a:path>
              </a:pathLst>
            </a:custGeom>
            <a:noFill/>
            <a:ln w="25400" cap="flat" cmpd="sng">
              <a:solidFill>
                <a:srgbClr val="C00000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8580" tIns="34290" rIns="68580" bIns="34290" anchor="ctr"/>
            <a:lstStyle/>
            <a:p>
              <a:endParaRPr lang="zh-CN" altLang="en-US"/>
            </a:p>
          </p:txBody>
        </p:sp>
      </p:grpSp>
      <p:sp>
        <p:nvSpPr>
          <p:cNvPr id="27" name="KSO_GN4"/>
          <p:cNvSpPr>
            <a:spLocks noChangeArrowheads="1"/>
          </p:cNvSpPr>
          <p:nvPr/>
        </p:nvSpPr>
        <p:spPr bwMode="auto">
          <a:xfrm>
            <a:off x="723420" y="1519254"/>
            <a:ext cx="1664817" cy="166529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zh-CN" sz="540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en-US" altLang="zh-CN" sz="54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8" name="KSO_GN3"/>
          <p:cNvSpPr>
            <a:spLocks noChangeArrowheads="1"/>
          </p:cNvSpPr>
          <p:nvPr/>
        </p:nvSpPr>
        <p:spPr bwMode="auto">
          <a:xfrm>
            <a:off x="2256147" y="2739362"/>
            <a:ext cx="1178105" cy="1178446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zh-CN" sz="400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en-US" altLang="zh-CN" sz="40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6" name="KSO_GN2"/>
          <p:cNvSpPr>
            <a:spLocks noChangeArrowheads="1"/>
          </p:cNvSpPr>
          <p:nvPr/>
        </p:nvSpPr>
        <p:spPr bwMode="auto">
          <a:xfrm rot="10800000" flipV="1">
            <a:off x="3478282" y="3390483"/>
            <a:ext cx="840144" cy="84038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zh-CN" sz="270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en-US" altLang="zh-CN" sz="15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7" name="KSO_GN1"/>
          <p:cNvSpPr>
            <a:spLocks noChangeArrowheads="1"/>
          </p:cNvSpPr>
          <p:nvPr/>
        </p:nvSpPr>
        <p:spPr bwMode="auto">
          <a:xfrm>
            <a:off x="4279156" y="4008274"/>
            <a:ext cx="579532" cy="5797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lIns="0" tIns="0" rIns="0" bIns="0" anchor="ctr"/>
          <a:lstStyle>
            <a:lvl1pPr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 defTabSz="6858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zh-CN" sz="27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en-US" altLang="zh-CN" sz="27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8" name="文本框 11"/>
          <p:cNvSpPr txBox="1">
            <a:spLocks noChangeArrowheads="1"/>
          </p:cNvSpPr>
          <p:nvPr/>
        </p:nvSpPr>
        <p:spPr bwMode="auto">
          <a:xfrm>
            <a:off x="2395644" y="1124621"/>
            <a:ext cx="4199621" cy="102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43" tIns="34272" rIns="68543" bIns="3427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r>
              <a:rPr lang="zh-CN" altLang="en-US" sz="1200" b="0" dirty="0">
                <a:solidFill>
                  <a:srgbClr val="262626"/>
                </a:solidFill>
              </a:rPr>
              <a:t>我们党始终把全心全意为人民服务作为自己的根本宗旨，坚持让人民群众共享经济发展、社会进步成果。经过70年不懈努力，人民生活水平从解决温饱到实现总体小康，正在迈向全面小康。</a:t>
            </a:r>
            <a:endParaRPr lang="zh-CN" altLang="en-US" sz="1200" b="0" dirty="0">
              <a:solidFill>
                <a:srgbClr val="262626"/>
              </a:solidFill>
            </a:endParaRPr>
          </a:p>
        </p:txBody>
      </p:sp>
      <p:sp>
        <p:nvSpPr>
          <p:cNvPr id="39" name="文本框 12"/>
          <p:cNvSpPr txBox="1">
            <a:spLocks noChangeArrowheads="1"/>
          </p:cNvSpPr>
          <p:nvPr/>
        </p:nvSpPr>
        <p:spPr bwMode="auto">
          <a:xfrm>
            <a:off x="3328924" y="2256935"/>
            <a:ext cx="3934995" cy="54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43" tIns="34272" rIns="68543" bIns="3427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r>
              <a:rPr lang="zh-CN" altLang="en-US" sz="1200" b="0" dirty="0">
                <a:solidFill>
                  <a:srgbClr val="262626"/>
                </a:solidFill>
              </a:rPr>
              <a:t>截至2018年6月，我国基本养老保险、失业保险、工伤保险参保人数分别达到9.25亿、1.91亿、2.3亿</a:t>
            </a:r>
            <a:endParaRPr lang="zh-CN" altLang="en-US" sz="1200" b="0" dirty="0">
              <a:solidFill>
                <a:srgbClr val="262626"/>
              </a:solidFill>
            </a:endParaRPr>
          </a:p>
        </p:txBody>
      </p:sp>
      <p:sp>
        <p:nvSpPr>
          <p:cNvPr id="40" name="文本框 13"/>
          <p:cNvSpPr txBox="1">
            <a:spLocks noChangeArrowheads="1"/>
          </p:cNvSpPr>
          <p:nvPr/>
        </p:nvSpPr>
        <p:spPr bwMode="auto">
          <a:xfrm>
            <a:off x="4300526" y="3174824"/>
            <a:ext cx="3816742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43" tIns="34272" rIns="68543" bIns="3427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zh-CN" sz="1200" b="0" dirty="0">
                <a:solidFill>
                  <a:srgbClr val="262626"/>
                </a:solidFill>
              </a:rPr>
              <a:t>2</a:t>
            </a:r>
            <a:r>
              <a:rPr lang="zh-CN" altLang="en-US" sz="1200" b="0" dirty="0">
                <a:solidFill>
                  <a:srgbClr val="262626"/>
                </a:solidFill>
              </a:rPr>
              <a:t>018年我国农村贫困人口已下降到1660万人</a:t>
            </a:r>
            <a:endParaRPr lang="zh-CN" altLang="en-US" sz="1200" b="0" dirty="0">
              <a:solidFill>
                <a:srgbClr val="262626"/>
              </a:solidFill>
            </a:endParaRPr>
          </a:p>
        </p:txBody>
      </p:sp>
      <p:sp>
        <p:nvSpPr>
          <p:cNvPr id="41" name="文本框 14"/>
          <p:cNvSpPr txBox="1">
            <a:spLocks noChangeArrowheads="1"/>
          </p:cNvSpPr>
          <p:nvPr/>
        </p:nvSpPr>
        <p:spPr bwMode="auto">
          <a:xfrm>
            <a:off x="4986582" y="3984727"/>
            <a:ext cx="3848086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43" tIns="34272" rIns="68543" bIns="34272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zh-CN" altLang="en-US" sz="1200" b="0" dirty="0">
                <a:solidFill>
                  <a:srgbClr val="262626"/>
                </a:solidFill>
              </a:rPr>
              <a:t>1978年，我国农村贫困人口高达7.7亿人</a:t>
            </a:r>
            <a:endParaRPr lang="zh-CN" altLang="en-US" sz="1200" b="0" dirty="0">
              <a:solidFill>
                <a:srgbClr val="262626"/>
              </a:solidFill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683260" y="295910"/>
            <a:ext cx="3295015" cy="57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 sz="2600" b="0" dirty="0" smtClean="0">
                <a:solidFill>
                  <a:srgbClr val="C00000"/>
                </a:solidFill>
                <a:latin typeface="+mn-ea"/>
                <a:ea typeface="+mn-ea"/>
              </a:rPr>
              <a:t>民生改善的伟大奇迹</a:t>
            </a:r>
            <a:endParaRPr lang="zh-CN" altLang="en-US" sz="2600" b="0" dirty="0" smtClean="0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30" name="Group 5"/>
          <p:cNvGrpSpPr/>
          <p:nvPr/>
        </p:nvGrpSpPr>
        <p:grpSpPr bwMode="auto">
          <a:xfrm>
            <a:off x="294903" y="404813"/>
            <a:ext cx="360363" cy="287337"/>
            <a:chOff x="0" y="0"/>
            <a:chExt cx="360040" cy="288032"/>
          </a:xfrm>
        </p:grpSpPr>
        <p:sp>
          <p:nvSpPr>
            <p:cNvPr id="31" name="燕尾形 19"/>
            <p:cNvSpPr>
              <a:spLocks noChangeArrowheads="1"/>
            </p:cNvSpPr>
            <p:nvPr/>
          </p:nvSpPr>
          <p:spPr bwMode="auto">
            <a:xfrm>
              <a:off x="144016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2" name="燕尾形 20"/>
            <p:cNvSpPr>
              <a:spLocks noChangeArrowheads="1"/>
            </p:cNvSpPr>
            <p:nvPr/>
          </p:nvSpPr>
          <p:spPr bwMode="auto">
            <a:xfrm>
              <a:off x="0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10000">
        <p14:doors dir="vert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4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 autoUpdateAnimBg="0"/>
      <p:bldP spid="28" grpId="0" animBg="1" autoUpdateAnimBg="0"/>
      <p:bldP spid="36" grpId="0" animBg="1" autoUpdateAnimBg="0"/>
      <p:bldP spid="37" grpId="0" animBg="1" autoUpdateAnimBg="0"/>
      <p:bldP spid="38" grpId="0"/>
      <p:bldP spid="39" grpId="0"/>
      <p:bldP spid="40" grpId="0"/>
      <p:bldP spid="41" grpId="0"/>
      <p:bldP spid="29" grpId="0" bldLvl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2"/>
          <p:cNvGrpSpPr/>
          <p:nvPr/>
        </p:nvGrpSpPr>
        <p:grpSpPr bwMode="auto">
          <a:xfrm>
            <a:off x="762000" y="2963863"/>
            <a:ext cx="1989138" cy="768350"/>
            <a:chOff x="372480" y="3433051"/>
            <a:chExt cx="2136775" cy="974609"/>
          </a:xfrm>
        </p:grpSpPr>
        <p:sp>
          <p:nvSpPr>
            <p:cNvPr id="37" name="Text Box 21"/>
            <p:cNvSpPr txBox="1">
              <a:spLocks noChangeArrowheads="1"/>
            </p:cNvSpPr>
            <p:nvPr/>
          </p:nvSpPr>
          <p:spPr bwMode="auto">
            <a:xfrm>
              <a:off x="375891" y="3433051"/>
              <a:ext cx="2077088" cy="93514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400" b="1" i="0" kern="0" dirty="0" smtClean="0">
                  <a:solidFill>
                    <a:srgbClr val="646464"/>
                  </a:solidFill>
                </a:rPr>
                <a:t>高温超导、中微子物理、量子反常霍尔效应、纳米科技</a:t>
              </a:r>
              <a:endParaRPr lang="zh-CN" altLang="en-US" sz="1400" b="1" i="0" kern="0" dirty="0" smtClean="0">
                <a:solidFill>
                  <a:srgbClr val="646464"/>
                </a:solidFill>
              </a:endParaRPr>
            </a:p>
          </p:txBody>
        </p:sp>
        <p:sp>
          <p:nvSpPr>
            <p:cNvPr id="38" name="Rectangle 22"/>
            <p:cNvSpPr>
              <a:spLocks noChangeArrowheads="1"/>
            </p:cNvSpPr>
            <p:nvPr/>
          </p:nvSpPr>
          <p:spPr bwMode="auto">
            <a:xfrm>
              <a:off x="372480" y="3964656"/>
              <a:ext cx="2136775" cy="443004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263525" indent="-263525" algn="l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defRPr/>
              </a:pPr>
              <a:endParaRPr lang="zh-CN" altLang="en-US" sz="1400" kern="0" dirty="0">
                <a:solidFill>
                  <a:srgbClr val="646464"/>
                </a:solidFill>
                <a:latin typeface="+mn-lt"/>
              </a:endParaRPr>
            </a:p>
          </p:txBody>
        </p:sp>
      </p:grpSp>
      <p:grpSp>
        <p:nvGrpSpPr>
          <p:cNvPr id="39" name="组合 3"/>
          <p:cNvGrpSpPr/>
          <p:nvPr/>
        </p:nvGrpSpPr>
        <p:grpSpPr bwMode="auto">
          <a:xfrm>
            <a:off x="6088063" y="1506538"/>
            <a:ext cx="2057400" cy="768350"/>
            <a:chOff x="6159072" y="1671754"/>
            <a:chExt cx="2136775" cy="974897"/>
          </a:xfrm>
        </p:grpSpPr>
        <p:sp>
          <p:nvSpPr>
            <p:cNvPr id="40" name="Text Box 23"/>
            <p:cNvSpPr txBox="1">
              <a:spLocks noChangeArrowheads="1"/>
            </p:cNvSpPr>
            <p:nvPr/>
          </p:nvSpPr>
          <p:spPr bwMode="auto">
            <a:xfrm>
              <a:off x="6162369" y="1671754"/>
              <a:ext cx="2077420" cy="93541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400" b="1" i="0" kern="0" dirty="0" smtClean="0">
                  <a:solidFill>
                    <a:srgbClr val="646464"/>
                  </a:solidFill>
                </a:rPr>
                <a:t>多复变函数论、陆相成油理论、人工合成牛胰岛素</a:t>
              </a:r>
              <a:endParaRPr lang="zh-CN" altLang="en-US" sz="1400" b="1" i="0" kern="0" dirty="0" smtClean="0">
                <a:solidFill>
                  <a:srgbClr val="646464"/>
                </a:solidFill>
              </a:endParaRPr>
            </a:p>
          </p:txBody>
        </p:sp>
        <p:sp>
          <p:nvSpPr>
            <p:cNvPr id="41" name="Rectangle 24"/>
            <p:cNvSpPr>
              <a:spLocks noChangeArrowheads="1"/>
            </p:cNvSpPr>
            <p:nvPr/>
          </p:nvSpPr>
          <p:spPr bwMode="auto">
            <a:xfrm>
              <a:off x="6159072" y="2203516"/>
              <a:ext cx="2136775" cy="44313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indent="0" algn="l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1400" kern="0" dirty="0">
                <a:solidFill>
                  <a:srgbClr val="646464"/>
                </a:solidFill>
                <a:latin typeface="+mn-lt"/>
              </a:endParaRPr>
            </a:p>
          </p:txBody>
        </p:sp>
      </p:grpSp>
      <p:grpSp>
        <p:nvGrpSpPr>
          <p:cNvPr id="42" name="组合 4"/>
          <p:cNvGrpSpPr/>
          <p:nvPr/>
        </p:nvGrpSpPr>
        <p:grpSpPr bwMode="auto">
          <a:xfrm>
            <a:off x="6553200" y="3027363"/>
            <a:ext cx="2057400" cy="768350"/>
            <a:chOff x="6750106" y="3600192"/>
            <a:chExt cx="2136775" cy="974609"/>
          </a:xfrm>
        </p:grpSpPr>
        <p:sp>
          <p:nvSpPr>
            <p:cNvPr id="43" name="Text Box 25"/>
            <p:cNvSpPr txBox="1">
              <a:spLocks noChangeArrowheads="1"/>
            </p:cNvSpPr>
            <p:nvPr/>
          </p:nvSpPr>
          <p:spPr bwMode="auto">
            <a:xfrm>
              <a:off x="6753403" y="3600192"/>
              <a:ext cx="2077420" cy="66209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400" b="1" i="0" kern="0" dirty="0" smtClean="0">
                  <a:solidFill>
                    <a:srgbClr val="646464"/>
                  </a:solidFill>
                </a:rPr>
                <a:t>大数据、云计算、人工智能</a:t>
              </a:r>
              <a:endParaRPr lang="zh-CN" altLang="en-US" sz="1400" b="1" i="0" kern="0" dirty="0" smtClean="0">
                <a:solidFill>
                  <a:srgbClr val="646464"/>
                </a:solidFill>
              </a:endParaRPr>
            </a:p>
          </p:txBody>
        </p:sp>
        <p:sp>
          <p:nvSpPr>
            <p:cNvPr id="44" name="Rectangle 26"/>
            <p:cNvSpPr>
              <a:spLocks noChangeArrowheads="1"/>
            </p:cNvSpPr>
            <p:nvPr/>
          </p:nvSpPr>
          <p:spPr bwMode="auto">
            <a:xfrm>
              <a:off x="6750106" y="4131797"/>
              <a:ext cx="2136775" cy="443004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263525" indent="-263525" algn="l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defRPr/>
              </a:pPr>
              <a:endParaRPr lang="zh-CN" altLang="en-US" sz="1400" kern="0" dirty="0">
                <a:solidFill>
                  <a:srgbClr val="646464"/>
                </a:solidFill>
                <a:latin typeface="+mn-lt"/>
              </a:endParaRPr>
            </a:p>
          </p:txBody>
        </p:sp>
      </p:grpSp>
      <p:grpSp>
        <p:nvGrpSpPr>
          <p:cNvPr id="45" name="组合 5"/>
          <p:cNvGrpSpPr/>
          <p:nvPr/>
        </p:nvGrpSpPr>
        <p:grpSpPr bwMode="auto">
          <a:xfrm>
            <a:off x="1112520" y="1200150"/>
            <a:ext cx="2005330" cy="1168400"/>
            <a:chOff x="820331" y="1197110"/>
            <a:chExt cx="2152451" cy="1480954"/>
          </a:xfrm>
        </p:grpSpPr>
        <p:sp>
          <p:nvSpPr>
            <p:cNvPr id="46" name="Text Box 25"/>
            <p:cNvSpPr txBox="1">
              <a:spLocks noChangeArrowheads="1"/>
            </p:cNvSpPr>
            <p:nvPr/>
          </p:nvSpPr>
          <p:spPr bwMode="auto">
            <a:xfrm>
              <a:off x="820331" y="1197110"/>
              <a:ext cx="2077137" cy="1480954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zh-CN" altLang="en-US" sz="1400" b="1" i="0" kern="0" dirty="0" smtClean="0">
                  <a:solidFill>
                    <a:srgbClr val="646464"/>
                  </a:solidFill>
                </a:rPr>
                <a:t>“天眼”探空、神舟飞天、墨子“传信”、高铁奔驰、北斗组网、超算“发威”、大飞机首飞</a:t>
              </a:r>
              <a:endParaRPr lang="zh-CN" altLang="en-US" sz="1400" b="1" i="0" kern="0" dirty="0" smtClean="0">
                <a:solidFill>
                  <a:srgbClr val="646464"/>
                </a:solidFill>
              </a:endParaRPr>
            </a:p>
          </p:txBody>
        </p:sp>
        <p:sp>
          <p:nvSpPr>
            <p:cNvPr id="47" name="Rectangle 26"/>
            <p:cNvSpPr>
              <a:spLocks noChangeArrowheads="1"/>
            </p:cNvSpPr>
            <p:nvPr/>
          </p:nvSpPr>
          <p:spPr bwMode="auto">
            <a:xfrm>
              <a:off x="836007" y="1716249"/>
              <a:ext cx="2136775" cy="44267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indent="0" algn="l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zh-CN" altLang="en-US" sz="1400" kern="0" dirty="0">
                <a:solidFill>
                  <a:srgbClr val="646464"/>
                </a:solidFill>
                <a:latin typeface="+mn-lt"/>
              </a:endParaRPr>
            </a:p>
          </p:txBody>
        </p:sp>
      </p:grpSp>
      <p:grpSp>
        <p:nvGrpSpPr>
          <p:cNvPr id="48" name="Group 9"/>
          <p:cNvGrpSpPr/>
          <p:nvPr/>
        </p:nvGrpSpPr>
        <p:grpSpPr bwMode="auto">
          <a:xfrm rot="-4622526">
            <a:off x="4379119" y="1645444"/>
            <a:ext cx="128587" cy="1038225"/>
            <a:chOff x="0" y="0"/>
            <a:chExt cx="68" cy="636"/>
          </a:xfrm>
        </p:grpSpPr>
        <p:sp>
          <p:nvSpPr>
            <p:cNvPr id="49" name="Rectangle 10"/>
            <p:cNvSpPr>
              <a:spLocks noChangeArrowheads="1"/>
            </p:cNvSpPr>
            <p:nvPr/>
          </p:nvSpPr>
          <p:spPr bwMode="auto">
            <a:xfrm rot="-5400000">
              <a:off x="-272" y="296"/>
              <a:ext cx="636" cy="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0" name="Rectangle 11"/>
            <p:cNvSpPr>
              <a:spLocks noChangeArrowheads="1"/>
            </p:cNvSpPr>
            <p:nvPr/>
          </p:nvSpPr>
          <p:spPr bwMode="auto">
            <a:xfrm rot="-5400000">
              <a:off x="-284" y="281"/>
              <a:ext cx="636" cy="6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rgbClr val="F8F8F8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+mn-lt"/>
              </a:endParaRPr>
            </a:p>
          </p:txBody>
        </p:sp>
      </p:grpSp>
      <p:grpSp>
        <p:nvGrpSpPr>
          <p:cNvPr id="51" name="组合 8"/>
          <p:cNvGrpSpPr/>
          <p:nvPr/>
        </p:nvGrpSpPr>
        <p:grpSpPr bwMode="auto">
          <a:xfrm>
            <a:off x="3159125" y="1538288"/>
            <a:ext cx="1238250" cy="957262"/>
            <a:chOff x="2833396" y="1626381"/>
            <a:chExt cx="1570838" cy="1213956"/>
          </a:xfrm>
        </p:grpSpPr>
        <p:sp>
          <p:nvSpPr>
            <p:cNvPr id="52" name="Oval 7"/>
            <p:cNvSpPr>
              <a:spLocks noChangeArrowheads="1"/>
            </p:cNvSpPr>
            <p:nvPr/>
          </p:nvSpPr>
          <p:spPr bwMode="auto">
            <a:xfrm flipV="1">
              <a:off x="2833396" y="2540451"/>
              <a:ext cx="1570838" cy="299886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+mn-lt"/>
              </a:endParaRPr>
            </a:p>
          </p:txBody>
        </p:sp>
        <p:grpSp>
          <p:nvGrpSpPr>
            <p:cNvPr id="53" name="组合 47"/>
            <p:cNvGrpSpPr/>
            <p:nvPr/>
          </p:nvGrpSpPr>
          <p:grpSpPr bwMode="auto">
            <a:xfrm>
              <a:off x="3119129" y="1626381"/>
              <a:ext cx="1067910" cy="1066313"/>
              <a:chOff x="3052219" y="1218471"/>
              <a:chExt cx="1170019" cy="1168270"/>
            </a:xfrm>
          </p:grpSpPr>
          <p:sp>
            <p:nvSpPr>
              <p:cNvPr id="54" name="Oval 17"/>
              <p:cNvSpPr>
                <a:spLocks noChangeArrowheads="1"/>
              </p:cNvSpPr>
              <p:nvPr/>
            </p:nvSpPr>
            <p:spPr bwMode="auto">
              <a:xfrm>
                <a:off x="3052482" y="1218471"/>
                <a:ext cx="1169421" cy="1169016"/>
              </a:xfrm>
              <a:prstGeom prst="ellipse">
                <a:avLst/>
              </a:prstGeom>
              <a:gradFill rotWithShape="1">
                <a:gsLst>
                  <a:gs pos="0">
                    <a:srgbClr val="F8F8F8"/>
                  </a:gs>
                  <a:gs pos="100000">
                    <a:srgbClr val="DDDDD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DDDDDD"/>
                </a:solidFill>
                <a:round/>
              </a:ln>
            </p:spPr>
            <p:txBody>
              <a:bodyPr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+mn-lt"/>
                </a:endParaRPr>
              </a:p>
            </p:txBody>
          </p:sp>
          <p:sp>
            <p:nvSpPr>
              <p:cNvPr id="55" name="未知"/>
              <p:cNvSpPr/>
              <p:nvPr/>
            </p:nvSpPr>
            <p:spPr bwMode="auto">
              <a:xfrm>
                <a:off x="3187076" y="1244939"/>
                <a:ext cx="900234" cy="438932"/>
              </a:xfrm>
              <a:custGeom>
                <a:avLst/>
                <a:gdLst>
                  <a:gd name="T0" fmla="*/ 440 w 1321"/>
                  <a:gd name="T1" fmla="*/ 123 h 712"/>
                  <a:gd name="T2" fmla="*/ 446 w 1321"/>
                  <a:gd name="T3" fmla="*/ 135 h 712"/>
                  <a:gd name="T4" fmla="*/ 447 w 1321"/>
                  <a:gd name="T5" fmla="*/ 147 h 712"/>
                  <a:gd name="T6" fmla="*/ 445 w 1321"/>
                  <a:gd name="T7" fmla="*/ 158 h 712"/>
                  <a:gd name="T8" fmla="*/ 439 w 1321"/>
                  <a:gd name="T9" fmla="*/ 168 h 712"/>
                  <a:gd name="T10" fmla="*/ 430 w 1321"/>
                  <a:gd name="T11" fmla="*/ 177 h 712"/>
                  <a:gd name="T12" fmla="*/ 419 w 1321"/>
                  <a:gd name="T13" fmla="*/ 185 h 712"/>
                  <a:gd name="T14" fmla="*/ 405 w 1321"/>
                  <a:gd name="T15" fmla="*/ 192 h 712"/>
                  <a:gd name="T16" fmla="*/ 388 w 1321"/>
                  <a:gd name="T17" fmla="*/ 199 h 712"/>
                  <a:gd name="T18" fmla="*/ 370 w 1321"/>
                  <a:gd name="T19" fmla="*/ 204 h 712"/>
                  <a:gd name="T20" fmla="*/ 349 w 1321"/>
                  <a:gd name="T21" fmla="*/ 209 h 712"/>
                  <a:gd name="T22" fmla="*/ 327 w 1321"/>
                  <a:gd name="T23" fmla="*/ 212 h 712"/>
                  <a:gd name="T24" fmla="*/ 303 w 1321"/>
                  <a:gd name="T25" fmla="*/ 216 h 712"/>
                  <a:gd name="T26" fmla="*/ 279 w 1321"/>
                  <a:gd name="T27" fmla="*/ 217 h 712"/>
                  <a:gd name="T28" fmla="*/ 269 w 1321"/>
                  <a:gd name="T29" fmla="*/ 218 h 712"/>
                  <a:gd name="T30" fmla="*/ 161 w 1321"/>
                  <a:gd name="T31" fmla="*/ 218 h 712"/>
                  <a:gd name="T32" fmla="*/ 160 w 1321"/>
                  <a:gd name="T33" fmla="*/ 218 h 712"/>
                  <a:gd name="T34" fmla="*/ 138 w 1321"/>
                  <a:gd name="T35" fmla="*/ 217 h 712"/>
                  <a:gd name="T36" fmla="*/ 118 w 1321"/>
                  <a:gd name="T37" fmla="*/ 216 h 712"/>
                  <a:gd name="T38" fmla="*/ 98 w 1321"/>
                  <a:gd name="T39" fmla="*/ 213 h 712"/>
                  <a:gd name="T40" fmla="*/ 80 w 1321"/>
                  <a:gd name="T41" fmla="*/ 211 h 712"/>
                  <a:gd name="T42" fmla="*/ 63 w 1321"/>
                  <a:gd name="T43" fmla="*/ 207 h 712"/>
                  <a:gd name="T44" fmla="*/ 48 w 1321"/>
                  <a:gd name="T45" fmla="*/ 203 h 712"/>
                  <a:gd name="T46" fmla="*/ 35 w 1321"/>
                  <a:gd name="T47" fmla="*/ 198 h 712"/>
                  <a:gd name="T48" fmla="*/ 23 w 1321"/>
                  <a:gd name="T49" fmla="*/ 193 h 712"/>
                  <a:gd name="T50" fmla="*/ 13 w 1321"/>
                  <a:gd name="T51" fmla="*/ 186 h 712"/>
                  <a:gd name="T52" fmla="*/ 6 w 1321"/>
                  <a:gd name="T53" fmla="*/ 179 h 712"/>
                  <a:gd name="T54" fmla="*/ 2 w 1321"/>
                  <a:gd name="T55" fmla="*/ 170 h 712"/>
                  <a:gd name="T56" fmla="*/ 0 w 1321"/>
                  <a:gd name="T57" fmla="*/ 160 h 712"/>
                  <a:gd name="T58" fmla="*/ 0 w 1321"/>
                  <a:gd name="T59" fmla="*/ 159 h 712"/>
                  <a:gd name="T60" fmla="*/ 1 w 1321"/>
                  <a:gd name="T61" fmla="*/ 149 h 712"/>
                  <a:gd name="T62" fmla="*/ 5 w 1321"/>
                  <a:gd name="T63" fmla="*/ 137 h 712"/>
                  <a:gd name="T64" fmla="*/ 17 w 1321"/>
                  <a:gd name="T65" fmla="*/ 113 h 712"/>
                  <a:gd name="T66" fmla="*/ 32 w 1321"/>
                  <a:gd name="T67" fmla="*/ 92 h 712"/>
                  <a:gd name="T68" fmla="*/ 50 w 1321"/>
                  <a:gd name="T69" fmla="*/ 72 h 712"/>
                  <a:gd name="T70" fmla="*/ 69 w 1321"/>
                  <a:gd name="T71" fmla="*/ 54 h 712"/>
                  <a:gd name="T72" fmla="*/ 91 w 1321"/>
                  <a:gd name="T73" fmla="*/ 38 h 712"/>
                  <a:gd name="T74" fmla="*/ 115 w 1321"/>
                  <a:gd name="T75" fmla="*/ 25 h 712"/>
                  <a:gd name="T76" fmla="*/ 140 w 1321"/>
                  <a:gd name="T77" fmla="*/ 14 h 712"/>
                  <a:gd name="T78" fmla="*/ 168 w 1321"/>
                  <a:gd name="T79" fmla="*/ 6 h 712"/>
                  <a:gd name="T80" fmla="*/ 197 w 1321"/>
                  <a:gd name="T81" fmla="*/ 2 h 712"/>
                  <a:gd name="T82" fmla="*/ 226 w 1321"/>
                  <a:gd name="T83" fmla="*/ 0 h 712"/>
                  <a:gd name="T84" fmla="*/ 226 w 1321"/>
                  <a:gd name="T85" fmla="*/ 0 h 712"/>
                  <a:gd name="T86" fmla="*/ 257 w 1321"/>
                  <a:gd name="T87" fmla="*/ 2 h 712"/>
                  <a:gd name="T88" fmla="*/ 287 w 1321"/>
                  <a:gd name="T89" fmla="*/ 7 h 712"/>
                  <a:gd name="T90" fmla="*/ 315 w 1321"/>
                  <a:gd name="T91" fmla="*/ 16 h 712"/>
                  <a:gd name="T92" fmla="*/ 342 w 1321"/>
                  <a:gd name="T93" fmla="*/ 28 h 712"/>
                  <a:gd name="T94" fmla="*/ 366 w 1321"/>
                  <a:gd name="T95" fmla="*/ 42 h 712"/>
                  <a:gd name="T96" fmla="*/ 389 w 1321"/>
                  <a:gd name="T97" fmla="*/ 59 h 712"/>
                  <a:gd name="T98" fmla="*/ 409 w 1321"/>
                  <a:gd name="T99" fmla="*/ 78 h 712"/>
                  <a:gd name="T100" fmla="*/ 426 w 1321"/>
                  <a:gd name="T101" fmla="*/ 100 h 712"/>
                  <a:gd name="T102" fmla="*/ 440 w 1321"/>
                  <a:gd name="T103" fmla="*/ 123 h 712"/>
                  <a:gd name="T104" fmla="*/ 440 w 1321"/>
                  <a:gd name="T105" fmla="*/ 12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+mn-lt"/>
                </a:endParaRPr>
              </a:p>
            </p:txBody>
          </p:sp>
        </p:grpSp>
      </p:grpSp>
      <p:grpSp>
        <p:nvGrpSpPr>
          <p:cNvPr id="56" name="Group 9"/>
          <p:cNvGrpSpPr/>
          <p:nvPr/>
        </p:nvGrpSpPr>
        <p:grpSpPr bwMode="auto">
          <a:xfrm rot="-4622526">
            <a:off x="4150519" y="2470944"/>
            <a:ext cx="261937" cy="1038225"/>
            <a:chOff x="0" y="0"/>
            <a:chExt cx="68" cy="636"/>
          </a:xfrm>
        </p:grpSpPr>
        <p:sp>
          <p:nvSpPr>
            <p:cNvPr id="57" name="Rectangle 10"/>
            <p:cNvSpPr>
              <a:spLocks noChangeArrowheads="1"/>
            </p:cNvSpPr>
            <p:nvPr/>
          </p:nvSpPr>
          <p:spPr bwMode="auto">
            <a:xfrm rot="-5400000">
              <a:off x="-272" y="296"/>
              <a:ext cx="636" cy="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58" name="Rectangle 11"/>
            <p:cNvSpPr>
              <a:spLocks noChangeArrowheads="1"/>
            </p:cNvSpPr>
            <p:nvPr/>
          </p:nvSpPr>
          <p:spPr bwMode="auto">
            <a:xfrm rot="-5400000">
              <a:off x="-284" y="281"/>
              <a:ext cx="636" cy="6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rgbClr val="F8F8F8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+mn-lt"/>
              </a:endParaRPr>
            </a:p>
          </p:txBody>
        </p:sp>
      </p:grpSp>
      <p:grpSp>
        <p:nvGrpSpPr>
          <p:cNvPr id="59" name="Group 12"/>
          <p:cNvGrpSpPr/>
          <p:nvPr/>
        </p:nvGrpSpPr>
        <p:grpSpPr bwMode="auto">
          <a:xfrm rot="-6154422">
            <a:off x="4148931" y="1948657"/>
            <a:ext cx="142875" cy="1039812"/>
            <a:chOff x="0" y="0"/>
            <a:chExt cx="68" cy="636"/>
          </a:xfrm>
        </p:grpSpPr>
        <p:sp>
          <p:nvSpPr>
            <p:cNvPr id="60" name="Rectangle 13"/>
            <p:cNvSpPr>
              <a:spLocks noChangeArrowheads="1"/>
            </p:cNvSpPr>
            <p:nvPr/>
          </p:nvSpPr>
          <p:spPr bwMode="auto">
            <a:xfrm rot="-5400000">
              <a:off x="-272" y="296"/>
              <a:ext cx="636" cy="44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1" name="Rectangle 14"/>
            <p:cNvSpPr>
              <a:spLocks noChangeArrowheads="1"/>
            </p:cNvSpPr>
            <p:nvPr/>
          </p:nvSpPr>
          <p:spPr bwMode="auto">
            <a:xfrm rot="-5400000">
              <a:off x="-284" y="281"/>
              <a:ext cx="636" cy="67"/>
            </a:xfrm>
            <a:prstGeom prst="rect">
              <a:avLst/>
            </a:prstGeom>
            <a:gradFill rotWithShape="1">
              <a:gsLst>
                <a:gs pos="0">
                  <a:srgbClr val="C0C0C0"/>
                </a:gs>
                <a:gs pos="50000">
                  <a:srgbClr val="F8F8F8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+mn-lt"/>
              </a:endParaRPr>
            </a:p>
          </p:txBody>
        </p:sp>
      </p:grpSp>
      <p:grpSp>
        <p:nvGrpSpPr>
          <p:cNvPr id="62" name="组合 11"/>
          <p:cNvGrpSpPr/>
          <p:nvPr/>
        </p:nvGrpSpPr>
        <p:grpSpPr bwMode="auto">
          <a:xfrm>
            <a:off x="4254500" y="1797050"/>
            <a:ext cx="1589088" cy="1041400"/>
            <a:chOff x="4222238" y="1954213"/>
            <a:chExt cx="2015817" cy="1321354"/>
          </a:xfrm>
        </p:grpSpPr>
        <p:sp>
          <p:nvSpPr>
            <p:cNvPr id="63" name="Oval 7"/>
            <p:cNvSpPr>
              <a:spLocks noChangeArrowheads="1"/>
            </p:cNvSpPr>
            <p:nvPr/>
          </p:nvSpPr>
          <p:spPr bwMode="auto">
            <a:xfrm flipV="1">
              <a:off x="4222238" y="2933143"/>
              <a:ext cx="2015817" cy="342424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rot="10800000"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4" name="Oval 17"/>
            <p:cNvSpPr>
              <a:spLocks noChangeArrowheads="1"/>
            </p:cNvSpPr>
            <p:nvPr/>
          </p:nvSpPr>
          <p:spPr bwMode="auto">
            <a:xfrm>
              <a:off x="4558544" y="1954213"/>
              <a:ext cx="1170019" cy="1168270"/>
            </a:xfrm>
            <a:prstGeom prst="ellipse">
              <a:avLst/>
            </a:prstGeom>
            <a:gradFill rotWithShape="1">
              <a:gsLst>
                <a:gs pos="0">
                  <a:srgbClr val="F8F8F8"/>
                </a:gs>
                <a:gs pos="100000">
                  <a:srgbClr val="DDDDDD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DDDDDD"/>
              </a:solidFill>
              <a:round/>
            </a:ln>
          </p:spPr>
          <p:txBody>
            <a:bodyPr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65" name="未知"/>
            <p:cNvSpPr/>
            <p:nvPr/>
          </p:nvSpPr>
          <p:spPr bwMode="auto">
            <a:xfrm>
              <a:off x="4693468" y="1980399"/>
              <a:ext cx="900170" cy="439108"/>
            </a:xfrm>
            <a:custGeom>
              <a:avLst/>
              <a:gdLst>
                <a:gd name="T0" fmla="*/ 440 w 1321"/>
                <a:gd name="T1" fmla="*/ 123 h 712"/>
                <a:gd name="T2" fmla="*/ 446 w 1321"/>
                <a:gd name="T3" fmla="*/ 135 h 712"/>
                <a:gd name="T4" fmla="*/ 447 w 1321"/>
                <a:gd name="T5" fmla="*/ 147 h 712"/>
                <a:gd name="T6" fmla="*/ 445 w 1321"/>
                <a:gd name="T7" fmla="*/ 158 h 712"/>
                <a:gd name="T8" fmla="*/ 439 w 1321"/>
                <a:gd name="T9" fmla="*/ 168 h 712"/>
                <a:gd name="T10" fmla="*/ 430 w 1321"/>
                <a:gd name="T11" fmla="*/ 177 h 712"/>
                <a:gd name="T12" fmla="*/ 419 w 1321"/>
                <a:gd name="T13" fmla="*/ 185 h 712"/>
                <a:gd name="T14" fmla="*/ 405 w 1321"/>
                <a:gd name="T15" fmla="*/ 192 h 712"/>
                <a:gd name="T16" fmla="*/ 388 w 1321"/>
                <a:gd name="T17" fmla="*/ 199 h 712"/>
                <a:gd name="T18" fmla="*/ 370 w 1321"/>
                <a:gd name="T19" fmla="*/ 204 h 712"/>
                <a:gd name="T20" fmla="*/ 349 w 1321"/>
                <a:gd name="T21" fmla="*/ 209 h 712"/>
                <a:gd name="T22" fmla="*/ 327 w 1321"/>
                <a:gd name="T23" fmla="*/ 212 h 712"/>
                <a:gd name="T24" fmla="*/ 303 w 1321"/>
                <a:gd name="T25" fmla="*/ 216 h 712"/>
                <a:gd name="T26" fmla="*/ 279 w 1321"/>
                <a:gd name="T27" fmla="*/ 217 h 712"/>
                <a:gd name="T28" fmla="*/ 269 w 1321"/>
                <a:gd name="T29" fmla="*/ 218 h 712"/>
                <a:gd name="T30" fmla="*/ 161 w 1321"/>
                <a:gd name="T31" fmla="*/ 218 h 712"/>
                <a:gd name="T32" fmla="*/ 160 w 1321"/>
                <a:gd name="T33" fmla="*/ 218 h 712"/>
                <a:gd name="T34" fmla="*/ 138 w 1321"/>
                <a:gd name="T35" fmla="*/ 217 h 712"/>
                <a:gd name="T36" fmla="*/ 118 w 1321"/>
                <a:gd name="T37" fmla="*/ 216 h 712"/>
                <a:gd name="T38" fmla="*/ 98 w 1321"/>
                <a:gd name="T39" fmla="*/ 213 h 712"/>
                <a:gd name="T40" fmla="*/ 80 w 1321"/>
                <a:gd name="T41" fmla="*/ 211 h 712"/>
                <a:gd name="T42" fmla="*/ 63 w 1321"/>
                <a:gd name="T43" fmla="*/ 207 h 712"/>
                <a:gd name="T44" fmla="*/ 48 w 1321"/>
                <a:gd name="T45" fmla="*/ 203 h 712"/>
                <a:gd name="T46" fmla="*/ 35 w 1321"/>
                <a:gd name="T47" fmla="*/ 198 h 712"/>
                <a:gd name="T48" fmla="*/ 23 w 1321"/>
                <a:gd name="T49" fmla="*/ 193 h 712"/>
                <a:gd name="T50" fmla="*/ 13 w 1321"/>
                <a:gd name="T51" fmla="*/ 186 h 712"/>
                <a:gd name="T52" fmla="*/ 6 w 1321"/>
                <a:gd name="T53" fmla="*/ 179 h 712"/>
                <a:gd name="T54" fmla="*/ 2 w 1321"/>
                <a:gd name="T55" fmla="*/ 170 h 712"/>
                <a:gd name="T56" fmla="*/ 0 w 1321"/>
                <a:gd name="T57" fmla="*/ 160 h 712"/>
                <a:gd name="T58" fmla="*/ 0 w 1321"/>
                <a:gd name="T59" fmla="*/ 159 h 712"/>
                <a:gd name="T60" fmla="*/ 1 w 1321"/>
                <a:gd name="T61" fmla="*/ 149 h 712"/>
                <a:gd name="T62" fmla="*/ 5 w 1321"/>
                <a:gd name="T63" fmla="*/ 137 h 712"/>
                <a:gd name="T64" fmla="*/ 17 w 1321"/>
                <a:gd name="T65" fmla="*/ 113 h 712"/>
                <a:gd name="T66" fmla="*/ 32 w 1321"/>
                <a:gd name="T67" fmla="*/ 92 h 712"/>
                <a:gd name="T68" fmla="*/ 50 w 1321"/>
                <a:gd name="T69" fmla="*/ 72 h 712"/>
                <a:gd name="T70" fmla="*/ 69 w 1321"/>
                <a:gd name="T71" fmla="*/ 54 h 712"/>
                <a:gd name="T72" fmla="*/ 91 w 1321"/>
                <a:gd name="T73" fmla="*/ 38 h 712"/>
                <a:gd name="T74" fmla="*/ 115 w 1321"/>
                <a:gd name="T75" fmla="*/ 25 h 712"/>
                <a:gd name="T76" fmla="*/ 140 w 1321"/>
                <a:gd name="T77" fmla="*/ 14 h 712"/>
                <a:gd name="T78" fmla="*/ 168 w 1321"/>
                <a:gd name="T79" fmla="*/ 6 h 712"/>
                <a:gd name="T80" fmla="*/ 197 w 1321"/>
                <a:gd name="T81" fmla="*/ 2 h 712"/>
                <a:gd name="T82" fmla="*/ 226 w 1321"/>
                <a:gd name="T83" fmla="*/ 0 h 712"/>
                <a:gd name="T84" fmla="*/ 226 w 1321"/>
                <a:gd name="T85" fmla="*/ 0 h 712"/>
                <a:gd name="T86" fmla="*/ 257 w 1321"/>
                <a:gd name="T87" fmla="*/ 2 h 712"/>
                <a:gd name="T88" fmla="*/ 287 w 1321"/>
                <a:gd name="T89" fmla="*/ 7 h 712"/>
                <a:gd name="T90" fmla="*/ 315 w 1321"/>
                <a:gd name="T91" fmla="*/ 16 h 712"/>
                <a:gd name="T92" fmla="*/ 342 w 1321"/>
                <a:gd name="T93" fmla="*/ 28 h 712"/>
                <a:gd name="T94" fmla="*/ 366 w 1321"/>
                <a:gd name="T95" fmla="*/ 42 h 712"/>
                <a:gd name="T96" fmla="*/ 389 w 1321"/>
                <a:gd name="T97" fmla="*/ 59 h 712"/>
                <a:gd name="T98" fmla="*/ 409 w 1321"/>
                <a:gd name="T99" fmla="*/ 78 h 712"/>
                <a:gd name="T100" fmla="*/ 426 w 1321"/>
                <a:gd name="T101" fmla="*/ 100 h 712"/>
                <a:gd name="T102" fmla="*/ 440 w 1321"/>
                <a:gd name="T103" fmla="*/ 123 h 712"/>
                <a:gd name="T104" fmla="*/ 440 w 1321"/>
                <a:gd name="T105" fmla="*/ 123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+mn-lt"/>
              </a:endParaRPr>
            </a:p>
          </p:txBody>
        </p:sp>
      </p:grpSp>
      <p:grpSp>
        <p:nvGrpSpPr>
          <p:cNvPr id="66" name="组合 12"/>
          <p:cNvGrpSpPr/>
          <p:nvPr/>
        </p:nvGrpSpPr>
        <p:grpSpPr bwMode="auto">
          <a:xfrm>
            <a:off x="4445000" y="2509838"/>
            <a:ext cx="2063750" cy="1692275"/>
            <a:chOff x="4463894" y="3193197"/>
            <a:chExt cx="2617944" cy="2145185"/>
          </a:xfrm>
        </p:grpSpPr>
        <p:grpSp>
          <p:nvGrpSpPr>
            <p:cNvPr id="67" name="组合 27"/>
            <p:cNvGrpSpPr/>
            <p:nvPr/>
          </p:nvGrpSpPr>
          <p:grpSpPr bwMode="auto">
            <a:xfrm>
              <a:off x="4463894" y="3193197"/>
              <a:ext cx="2617944" cy="2145185"/>
              <a:chOff x="4463894" y="2858615"/>
              <a:chExt cx="2617944" cy="2145185"/>
            </a:xfrm>
          </p:grpSpPr>
          <p:sp>
            <p:nvSpPr>
              <p:cNvPr id="76" name="Oval 8"/>
              <p:cNvSpPr>
                <a:spLocks noChangeArrowheads="1"/>
              </p:cNvSpPr>
              <p:nvPr/>
            </p:nvSpPr>
            <p:spPr bwMode="auto">
              <a:xfrm flipV="1">
                <a:off x="4463894" y="4558649"/>
                <a:ext cx="2617944" cy="445151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7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rot="10800000"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+mn-lt"/>
                </a:endParaRPr>
              </a:p>
            </p:txBody>
          </p:sp>
          <p:sp>
            <p:nvSpPr>
              <p:cNvPr id="77" name="Oval 19"/>
              <p:cNvSpPr>
                <a:spLocks noChangeArrowheads="1"/>
              </p:cNvSpPr>
              <p:nvPr/>
            </p:nvSpPr>
            <p:spPr bwMode="auto">
              <a:xfrm>
                <a:off x="4828393" y="2858615"/>
                <a:ext cx="1931237" cy="193167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51DC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8" name="未知"/>
              <p:cNvSpPr/>
              <p:nvPr/>
            </p:nvSpPr>
            <p:spPr bwMode="auto">
              <a:xfrm>
                <a:off x="5049911" y="2902887"/>
                <a:ext cx="1490214" cy="726464"/>
              </a:xfrm>
              <a:custGeom>
                <a:avLst/>
                <a:gdLst>
                  <a:gd name="T0" fmla="*/ 729 w 1321"/>
                  <a:gd name="T1" fmla="*/ 203 h 712"/>
                  <a:gd name="T2" fmla="*/ 738 w 1321"/>
                  <a:gd name="T3" fmla="*/ 224 h 712"/>
                  <a:gd name="T4" fmla="*/ 740 w 1321"/>
                  <a:gd name="T5" fmla="*/ 244 h 712"/>
                  <a:gd name="T6" fmla="*/ 737 w 1321"/>
                  <a:gd name="T7" fmla="*/ 262 h 712"/>
                  <a:gd name="T8" fmla="*/ 727 w 1321"/>
                  <a:gd name="T9" fmla="*/ 279 h 712"/>
                  <a:gd name="T10" fmla="*/ 713 w 1321"/>
                  <a:gd name="T11" fmla="*/ 294 h 712"/>
                  <a:gd name="T12" fmla="*/ 694 w 1321"/>
                  <a:gd name="T13" fmla="*/ 306 h 712"/>
                  <a:gd name="T14" fmla="*/ 670 w 1321"/>
                  <a:gd name="T15" fmla="*/ 318 h 712"/>
                  <a:gd name="T16" fmla="*/ 643 w 1321"/>
                  <a:gd name="T17" fmla="*/ 329 h 712"/>
                  <a:gd name="T18" fmla="*/ 612 w 1321"/>
                  <a:gd name="T19" fmla="*/ 338 h 712"/>
                  <a:gd name="T20" fmla="*/ 578 w 1321"/>
                  <a:gd name="T21" fmla="*/ 346 h 712"/>
                  <a:gd name="T22" fmla="*/ 542 w 1321"/>
                  <a:gd name="T23" fmla="*/ 352 h 712"/>
                  <a:gd name="T24" fmla="*/ 502 w 1321"/>
                  <a:gd name="T25" fmla="*/ 357 h 712"/>
                  <a:gd name="T26" fmla="*/ 462 w 1321"/>
                  <a:gd name="T27" fmla="*/ 360 h 712"/>
                  <a:gd name="T28" fmla="*/ 445 w 1321"/>
                  <a:gd name="T29" fmla="*/ 361 h 712"/>
                  <a:gd name="T30" fmla="*/ 267 w 1321"/>
                  <a:gd name="T31" fmla="*/ 361 h 712"/>
                  <a:gd name="T32" fmla="*/ 264 w 1321"/>
                  <a:gd name="T33" fmla="*/ 361 h 712"/>
                  <a:gd name="T34" fmla="*/ 229 w 1321"/>
                  <a:gd name="T35" fmla="*/ 359 h 712"/>
                  <a:gd name="T36" fmla="*/ 195 w 1321"/>
                  <a:gd name="T37" fmla="*/ 357 h 712"/>
                  <a:gd name="T38" fmla="*/ 162 w 1321"/>
                  <a:gd name="T39" fmla="*/ 353 h 712"/>
                  <a:gd name="T40" fmla="*/ 132 w 1321"/>
                  <a:gd name="T41" fmla="*/ 349 h 712"/>
                  <a:gd name="T42" fmla="*/ 104 w 1321"/>
                  <a:gd name="T43" fmla="*/ 343 h 712"/>
                  <a:gd name="T44" fmla="*/ 79 w 1321"/>
                  <a:gd name="T45" fmla="*/ 336 h 712"/>
                  <a:gd name="T46" fmla="*/ 57 w 1321"/>
                  <a:gd name="T47" fmla="*/ 329 h 712"/>
                  <a:gd name="T48" fmla="*/ 38 w 1321"/>
                  <a:gd name="T49" fmla="*/ 319 h 712"/>
                  <a:gd name="T50" fmla="*/ 22 w 1321"/>
                  <a:gd name="T51" fmla="*/ 308 h 712"/>
                  <a:gd name="T52" fmla="*/ 10 w 1321"/>
                  <a:gd name="T53" fmla="*/ 296 h 712"/>
                  <a:gd name="T54" fmla="*/ 3 w 1321"/>
                  <a:gd name="T55" fmla="*/ 281 h 712"/>
                  <a:gd name="T56" fmla="*/ 0 w 1321"/>
                  <a:gd name="T57" fmla="*/ 266 h 712"/>
                  <a:gd name="T58" fmla="*/ 0 w 1321"/>
                  <a:gd name="T59" fmla="*/ 264 h 712"/>
                  <a:gd name="T60" fmla="*/ 2 w 1321"/>
                  <a:gd name="T61" fmla="*/ 247 h 712"/>
                  <a:gd name="T62" fmla="*/ 9 w 1321"/>
                  <a:gd name="T63" fmla="*/ 226 h 712"/>
                  <a:gd name="T64" fmla="*/ 29 w 1321"/>
                  <a:gd name="T65" fmla="*/ 188 h 712"/>
                  <a:gd name="T66" fmla="*/ 53 w 1321"/>
                  <a:gd name="T67" fmla="*/ 152 h 712"/>
                  <a:gd name="T68" fmla="*/ 82 w 1321"/>
                  <a:gd name="T69" fmla="*/ 119 h 712"/>
                  <a:gd name="T70" fmla="*/ 114 w 1321"/>
                  <a:gd name="T71" fmla="*/ 89 h 712"/>
                  <a:gd name="T72" fmla="*/ 151 w 1321"/>
                  <a:gd name="T73" fmla="*/ 63 h 712"/>
                  <a:gd name="T74" fmla="*/ 191 w 1321"/>
                  <a:gd name="T75" fmla="*/ 42 h 712"/>
                  <a:gd name="T76" fmla="*/ 232 w 1321"/>
                  <a:gd name="T77" fmla="*/ 24 h 712"/>
                  <a:gd name="T78" fmla="*/ 278 w 1321"/>
                  <a:gd name="T79" fmla="*/ 11 h 712"/>
                  <a:gd name="T80" fmla="*/ 325 w 1321"/>
                  <a:gd name="T81" fmla="*/ 3 h 712"/>
                  <a:gd name="T82" fmla="*/ 374 w 1321"/>
                  <a:gd name="T83" fmla="*/ 0 h 712"/>
                  <a:gd name="T84" fmla="*/ 374 w 1321"/>
                  <a:gd name="T85" fmla="*/ 0 h 712"/>
                  <a:gd name="T86" fmla="*/ 425 w 1321"/>
                  <a:gd name="T87" fmla="*/ 3 h 712"/>
                  <a:gd name="T88" fmla="*/ 474 w 1321"/>
                  <a:gd name="T89" fmla="*/ 12 h 712"/>
                  <a:gd name="T90" fmla="*/ 522 w 1321"/>
                  <a:gd name="T91" fmla="*/ 27 h 712"/>
                  <a:gd name="T92" fmla="*/ 566 w 1321"/>
                  <a:gd name="T93" fmla="*/ 46 h 712"/>
                  <a:gd name="T94" fmla="*/ 606 w 1321"/>
                  <a:gd name="T95" fmla="*/ 69 h 712"/>
                  <a:gd name="T96" fmla="*/ 644 w 1321"/>
                  <a:gd name="T97" fmla="*/ 98 h 712"/>
                  <a:gd name="T98" fmla="*/ 677 w 1321"/>
                  <a:gd name="T99" fmla="*/ 130 h 712"/>
                  <a:gd name="T100" fmla="*/ 705 w 1321"/>
                  <a:gd name="T101" fmla="*/ 165 h 712"/>
                  <a:gd name="T102" fmla="*/ 729 w 1321"/>
                  <a:gd name="T103" fmla="*/ 203 h 712"/>
                  <a:gd name="T104" fmla="*/ 729 w 1321"/>
                  <a:gd name="T105" fmla="*/ 20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+mn-lt"/>
                </a:endParaRPr>
              </a:p>
            </p:txBody>
          </p:sp>
        </p:grpSp>
        <p:grpSp>
          <p:nvGrpSpPr>
            <p:cNvPr id="68" name="Group 12"/>
            <p:cNvGrpSpPr/>
            <p:nvPr/>
          </p:nvGrpSpPr>
          <p:grpSpPr bwMode="auto">
            <a:xfrm rot="-1693754" flipH="1" flipV="1">
              <a:off x="5100199" y="4695479"/>
              <a:ext cx="1685651" cy="407681"/>
              <a:chOff x="2532" y="1051"/>
              <a:chExt cx="837" cy="233"/>
            </a:xfrm>
          </p:grpSpPr>
          <p:grpSp>
            <p:nvGrpSpPr>
              <p:cNvPr id="69" name="Group 13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73" name="AutoShape 14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400" kern="0" dirty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  <p:sp>
              <p:nvSpPr>
                <p:cNvPr id="74" name="AutoShape 15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400" kern="0" dirty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  <p:sp>
              <p:nvSpPr>
                <p:cNvPr id="75" name="AutoShape 17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400" kern="0" dirty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70" name="Group 18"/>
              <p:cNvGrpSpPr/>
              <p:nvPr/>
            </p:nvGrpSpPr>
            <p:grpSpPr bwMode="auto">
              <a:xfrm rot="1353540">
                <a:off x="2776" y="1118"/>
                <a:ext cx="593" cy="166"/>
                <a:chOff x="1701" y="2568"/>
                <a:chExt cx="892" cy="249"/>
              </a:xfrm>
            </p:grpSpPr>
            <p:sp>
              <p:nvSpPr>
                <p:cNvPr id="71" name="AutoShape 20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400" kern="0" dirty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  <p:sp>
              <p:nvSpPr>
                <p:cNvPr id="72" name="AutoShape 21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400" kern="0" dirty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</p:grpSp>
        </p:grpSp>
      </p:grpSp>
      <p:grpSp>
        <p:nvGrpSpPr>
          <p:cNvPr id="79" name="组合 13"/>
          <p:cNvGrpSpPr/>
          <p:nvPr/>
        </p:nvGrpSpPr>
        <p:grpSpPr bwMode="auto">
          <a:xfrm>
            <a:off x="2547938" y="2192338"/>
            <a:ext cx="1476375" cy="1274762"/>
            <a:chOff x="2057400" y="2790345"/>
            <a:chExt cx="1872837" cy="1615436"/>
          </a:xfrm>
        </p:grpSpPr>
        <p:grpSp>
          <p:nvGrpSpPr>
            <p:cNvPr id="80" name="组合 14"/>
            <p:cNvGrpSpPr/>
            <p:nvPr/>
          </p:nvGrpSpPr>
          <p:grpSpPr bwMode="auto">
            <a:xfrm>
              <a:off x="2057400" y="2790345"/>
              <a:ext cx="1872837" cy="1615436"/>
              <a:chOff x="2057400" y="2455763"/>
              <a:chExt cx="1872837" cy="1615436"/>
            </a:xfrm>
          </p:grpSpPr>
          <p:sp>
            <p:nvSpPr>
              <p:cNvPr id="90" name="Oval 6"/>
              <p:cNvSpPr>
                <a:spLocks noChangeArrowheads="1"/>
              </p:cNvSpPr>
              <p:nvPr/>
            </p:nvSpPr>
            <p:spPr bwMode="auto">
              <a:xfrm flipV="1">
                <a:off x="2057400" y="3644176"/>
                <a:ext cx="1872837" cy="427023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rot="10800000"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+mn-lt"/>
                </a:endParaRPr>
              </a:p>
            </p:txBody>
          </p:sp>
          <p:sp>
            <p:nvSpPr>
              <p:cNvPr id="91" name="Oval 15"/>
              <p:cNvSpPr>
                <a:spLocks noChangeArrowheads="1"/>
              </p:cNvSpPr>
              <p:nvPr/>
            </p:nvSpPr>
            <p:spPr bwMode="auto">
              <a:xfrm>
                <a:off x="2286974" y="2455763"/>
                <a:ext cx="1427786" cy="1426331"/>
              </a:xfrm>
              <a:prstGeom prst="ellipse">
                <a:avLst/>
              </a:prstGeom>
              <a:gradFill rotWithShape="1">
                <a:gsLst>
                  <a:gs pos="0">
                    <a:srgbClr val="F8F8F8"/>
                  </a:gs>
                  <a:gs pos="100000">
                    <a:srgbClr val="DDDDDD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DDDDDD"/>
                </a:solidFill>
                <a:round/>
              </a:ln>
            </p:spPr>
            <p:txBody>
              <a:bodyPr wrap="none" anchor="ctr"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+mn-lt"/>
                </a:endParaRPr>
              </a:p>
            </p:txBody>
          </p:sp>
          <p:sp>
            <p:nvSpPr>
              <p:cNvPr id="92" name="未知"/>
              <p:cNvSpPr/>
              <p:nvPr/>
            </p:nvSpPr>
            <p:spPr bwMode="auto">
              <a:xfrm>
                <a:off x="2452105" y="2495998"/>
                <a:ext cx="1101550" cy="535126"/>
              </a:xfrm>
              <a:custGeom>
                <a:avLst/>
                <a:gdLst>
                  <a:gd name="T0" fmla="*/ 539 w 1321"/>
                  <a:gd name="T1" fmla="*/ 150 h 712"/>
                  <a:gd name="T2" fmla="*/ 545 w 1321"/>
                  <a:gd name="T3" fmla="*/ 165 h 712"/>
                  <a:gd name="T4" fmla="*/ 547 w 1321"/>
                  <a:gd name="T5" fmla="*/ 180 h 712"/>
                  <a:gd name="T6" fmla="*/ 545 w 1321"/>
                  <a:gd name="T7" fmla="*/ 193 h 712"/>
                  <a:gd name="T8" fmla="*/ 537 w 1321"/>
                  <a:gd name="T9" fmla="*/ 205 h 712"/>
                  <a:gd name="T10" fmla="*/ 527 w 1321"/>
                  <a:gd name="T11" fmla="*/ 216 h 712"/>
                  <a:gd name="T12" fmla="*/ 513 w 1321"/>
                  <a:gd name="T13" fmla="*/ 226 h 712"/>
                  <a:gd name="T14" fmla="*/ 495 w 1321"/>
                  <a:gd name="T15" fmla="*/ 235 h 712"/>
                  <a:gd name="T16" fmla="*/ 475 w 1321"/>
                  <a:gd name="T17" fmla="*/ 242 h 712"/>
                  <a:gd name="T18" fmla="*/ 452 w 1321"/>
                  <a:gd name="T19" fmla="*/ 249 h 712"/>
                  <a:gd name="T20" fmla="*/ 427 w 1321"/>
                  <a:gd name="T21" fmla="*/ 255 h 712"/>
                  <a:gd name="T22" fmla="*/ 400 w 1321"/>
                  <a:gd name="T23" fmla="*/ 259 h 712"/>
                  <a:gd name="T24" fmla="*/ 371 w 1321"/>
                  <a:gd name="T25" fmla="*/ 263 h 712"/>
                  <a:gd name="T26" fmla="*/ 341 w 1321"/>
                  <a:gd name="T27" fmla="*/ 265 h 712"/>
                  <a:gd name="T28" fmla="*/ 329 w 1321"/>
                  <a:gd name="T29" fmla="*/ 266 h 712"/>
                  <a:gd name="T30" fmla="*/ 197 w 1321"/>
                  <a:gd name="T31" fmla="*/ 266 h 712"/>
                  <a:gd name="T32" fmla="*/ 195 w 1321"/>
                  <a:gd name="T33" fmla="*/ 266 h 712"/>
                  <a:gd name="T34" fmla="*/ 169 w 1321"/>
                  <a:gd name="T35" fmla="*/ 265 h 712"/>
                  <a:gd name="T36" fmla="*/ 144 w 1321"/>
                  <a:gd name="T37" fmla="*/ 263 h 712"/>
                  <a:gd name="T38" fmla="*/ 120 w 1321"/>
                  <a:gd name="T39" fmla="*/ 260 h 712"/>
                  <a:gd name="T40" fmla="*/ 97 w 1321"/>
                  <a:gd name="T41" fmla="*/ 257 h 712"/>
                  <a:gd name="T42" fmla="*/ 77 w 1321"/>
                  <a:gd name="T43" fmla="*/ 253 h 712"/>
                  <a:gd name="T44" fmla="*/ 58 w 1321"/>
                  <a:gd name="T45" fmla="*/ 248 h 712"/>
                  <a:gd name="T46" fmla="*/ 42 w 1321"/>
                  <a:gd name="T47" fmla="*/ 242 h 712"/>
                  <a:gd name="T48" fmla="*/ 28 w 1321"/>
                  <a:gd name="T49" fmla="*/ 235 h 712"/>
                  <a:gd name="T50" fmla="*/ 16 w 1321"/>
                  <a:gd name="T51" fmla="*/ 227 h 712"/>
                  <a:gd name="T52" fmla="*/ 7 w 1321"/>
                  <a:gd name="T53" fmla="*/ 218 h 712"/>
                  <a:gd name="T54" fmla="*/ 2 w 1321"/>
                  <a:gd name="T55" fmla="*/ 207 h 712"/>
                  <a:gd name="T56" fmla="*/ 0 w 1321"/>
                  <a:gd name="T57" fmla="*/ 196 h 712"/>
                  <a:gd name="T58" fmla="*/ 0 w 1321"/>
                  <a:gd name="T59" fmla="*/ 194 h 712"/>
                  <a:gd name="T60" fmla="*/ 2 w 1321"/>
                  <a:gd name="T61" fmla="*/ 182 h 712"/>
                  <a:gd name="T62" fmla="*/ 7 w 1321"/>
                  <a:gd name="T63" fmla="*/ 167 h 712"/>
                  <a:gd name="T64" fmla="*/ 21 w 1321"/>
                  <a:gd name="T65" fmla="*/ 138 h 712"/>
                  <a:gd name="T66" fmla="*/ 39 w 1321"/>
                  <a:gd name="T67" fmla="*/ 112 h 712"/>
                  <a:gd name="T68" fmla="*/ 61 w 1321"/>
                  <a:gd name="T69" fmla="*/ 88 h 712"/>
                  <a:gd name="T70" fmla="*/ 84 w 1321"/>
                  <a:gd name="T71" fmla="*/ 66 h 712"/>
                  <a:gd name="T72" fmla="*/ 112 w 1321"/>
                  <a:gd name="T73" fmla="*/ 47 h 712"/>
                  <a:gd name="T74" fmla="*/ 141 w 1321"/>
                  <a:gd name="T75" fmla="*/ 31 h 712"/>
                  <a:gd name="T76" fmla="*/ 172 w 1321"/>
                  <a:gd name="T77" fmla="*/ 18 h 712"/>
                  <a:gd name="T78" fmla="*/ 206 w 1321"/>
                  <a:gd name="T79" fmla="*/ 8 h 712"/>
                  <a:gd name="T80" fmla="*/ 241 w 1321"/>
                  <a:gd name="T81" fmla="*/ 2 h 712"/>
                  <a:gd name="T82" fmla="*/ 276 w 1321"/>
                  <a:gd name="T83" fmla="*/ 0 h 712"/>
                  <a:gd name="T84" fmla="*/ 276 w 1321"/>
                  <a:gd name="T85" fmla="*/ 0 h 712"/>
                  <a:gd name="T86" fmla="*/ 314 w 1321"/>
                  <a:gd name="T87" fmla="*/ 2 h 712"/>
                  <a:gd name="T88" fmla="*/ 351 w 1321"/>
                  <a:gd name="T89" fmla="*/ 9 h 712"/>
                  <a:gd name="T90" fmla="*/ 386 w 1321"/>
                  <a:gd name="T91" fmla="*/ 20 h 712"/>
                  <a:gd name="T92" fmla="*/ 418 w 1321"/>
                  <a:gd name="T93" fmla="*/ 34 h 712"/>
                  <a:gd name="T94" fmla="*/ 448 w 1321"/>
                  <a:gd name="T95" fmla="*/ 51 h 712"/>
                  <a:gd name="T96" fmla="*/ 476 w 1321"/>
                  <a:gd name="T97" fmla="*/ 72 h 712"/>
                  <a:gd name="T98" fmla="*/ 500 w 1321"/>
                  <a:gd name="T99" fmla="*/ 96 h 712"/>
                  <a:gd name="T100" fmla="*/ 521 w 1321"/>
                  <a:gd name="T101" fmla="*/ 121 h 712"/>
                  <a:gd name="T102" fmla="*/ 539 w 1321"/>
                  <a:gd name="T103" fmla="*/ 150 h 712"/>
                  <a:gd name="T104" fmla="*/ 539 w 1321"/>
                  <a:gd name="T105" fmla="*/ 150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0000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txBody>
              <a:bodyPr/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+mn-lt"/>
                </a:endParaRPr>
              </a:p>
            </p:txBody>
          </p:sp>
        </p:grpSp>
        <p:grpSp>
          <p:nvGrpSpPr>
            <p:cNvPr id="81" name="Group 12"/>
            <p:cNvGrpSpPr/>
            <p:nvPr/>
          </p:nvGrpSpPr>
          <p:grpSpPr bwMode="auto">
            <a:xfrm rot="-1693754" flipH="1" flipV="1">
              <a:off x="2344350" y="3842707"/>
              <a:ext cx="1449051" cy="373020"/>
              <a:chOff x="2532" y="1051"/>
              <a:chExt cx="891" cy="264"/>
            </a:xfrm>
          </p:grpSpPr>
          <p:grpSp>
            <p:nvGrpSpPr>
              <p:cNvPr id="82" name="Group 13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87" name="AutoShape 14"/>
                <p:cNvSpPr>
                  <a:spLocks noChangeArrowheads="1"/>
                </p:cNvSpPr>
                <p:nvPr/>
              </p:nvSpPr>
              <p:spPr bwMode="lt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400" kern="0" dirty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  <p:sp>
              <p:nvSpPr>
                <p:cNvPr id="88" name="AutoShape 16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400" kern="0" dirty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  <p:sp>
              <p:nvSpPr>
                <p:cNvPr id="89" name="AutoShape 17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400" kern="0" dirty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83" name="Group 18"/>
              <p:cNvGrpSpPr/>
              <p:nvPr/>
            </p:nvGrpSpPr>
            <p:grpSpPr bwMode="auto">
              <a:xfrm rot="1353540">
                <a:off x="2770" y="1129"/>
                <a:ext cx="653" cy="186"/>
                <a:chOff x="1701" y="2568"/>
                <a:chExt cx="982" cy="279"/>
              </a:xfrm>
            </p:grpSpPr>
            <p:sp>
              <p:nvSpPr>
                <p:cNvPr id="84" name="AutoShape 20"/>
                <p:cNvSpPr>
                  <a:spLocks noChangeArrowheads="1"/>
                </p:cNvSpPr>
                <p:nvPr/>
              </p:nvSpPr>
              <p:spPr bwMode="lt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400" kern="0" dirty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  <p:sp>
              <p:nvSpPr>
                <p:cNvPr id="85" name="AutoShape 21"/>
                <p:cNvSpPr>
                  <a:spLocks noChangeArrowheads="1"/>
                </p:cNvSpPr>
                <p:nvPr/>
              </p:nvSpPr>
              <p:spPr bwMode="lt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400" kern="0" dirty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  <p:sp>
              <p:nvSpPr>
                <p:cNvPr id="86" name="AutoShape 22"/>
                <p:cNvSpPr>
                  <a:spLocks noChangeArrowheads="1"/>
                </p:cNvSpPr>
                <p:nvPr/>
              </p:nvSpPr>
              <p:spPr bwMode="lt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/>
                <a:p>
                  <a:pPr algn="l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defRPr/>
                  </a:pPr>
                  <a:endParaRPr lang="zh-CN" altLang="en-US" sz="1400" kern="0" dirty="0">
                    <a:solidFill>
                      <a:sysClr val="windowText" lastClr="000000"/>
                    </a:solidFill>
                    <a:latin typeface="+mn-lt"/>
                  </a:endParaRPr>
                </a:p>
              </p:txBody>
            </p:sp>
          </p:grpSp>
        </p:grpSp>
      </p:grpSp>
      <p:sp>
        <p:nvSpPr>
          <p:cNvPr id="93" name="Rectangle 2"/>
          <p:cNvSpPr>
            <a:spLocks noChangeArrowheads="1"/>
          </p:cNvSpPr>
          <p:nvPr/>
        </p:nvSpPr>
        <p:spPr bwMode="auto">
          <a:xfrm>
            <a:off x="683260" y="295910"/>
            <a:ext cx="3340735" cy="57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 sz="2600" b="0" dirty="0" smtClean="0">
                <a:solidFill>
                  <a:srgbClr val="C00000"/>
                </a:solidFill>
                <a:latin typeface="+mn-ea"/>
                <a:ea typeface="+mn-ea"/>
              </a:rPr>
              <a:t>科技进步的伟大奇迹</a:t>
            </a:r>
            <a:endParaRPr lang="zh-CN" altLang="en-US" sz="2600" b="0" dirty="0" smtClean="0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94" name="Group 5"/>
          <p:cNvGrpSpPr/>
          <p:nvPr/>
        </p:nvGrpSpPr>
        <p:grpSpPr bwMode="auto">
          <a:xfrm>
            <a:off x="294903" y="404813"/>
            <a:ext cx="360363" cy="287337"/>
            <a:chOff x="0" y="0"/>
            <a:chExt cx="360040" cy="288032"/>
          </a:xfrm>
        </p:grpSpPr>
        <p:sp>
          <p:nvSpPr>
            <p:cNvPr id="95" name="燕尾形 19"/>
            <p:cNvSpPr>
              <a:spLocks noChangeArrowheads="1"/>
            </p:cNvSpPr>
            <p:nvPr/>
          </p:nvSpPr>
          <p:spPr bwMode="auto">
            <a:xfrm>
              <a:off x="144016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6" name="燕尾形 20"/>
            <p:cNvSpPr>
              <a:spLocks noChangeArrowheads="1"/>
            </p:cNvSpPr>
            <p:nvPr/>
          </p:nvSpPr>
          <p:spPr bwMode="auto">
            <a:xfrm>
              <a:off x="0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750" advClick="0" advTm="10000"/>
    </mc:Choice>
    <mc:Fallback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899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ldLvl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MH_SubTitle_1"/>
          <p:cNvSpPr/>
          <p:nvPr>
            <p:custDataLst>
              <p:tags r:id="rId1"/>
            </p:custDataLst>
          </p:nvPr>
        </p:nvSpPr>
        <p:spPr>
          <a:xfrm>
            <a:off x="1931035" y="1267460"/>
            <a:ext cx="2061210" cy="1590040"/>
          </a:xfrm>
          <a:prstGeom prst="ellipse">
            <a:avLst/>
          </a:prstGeom>
          <a:solidFill>
            <a:srgbClr val="FFFFFF"/>
          </a:solidFill>
          <a:ln w="127000" cmpd="sng">
            <a:solidFill>
              <a:srgbClr val="FF9B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人民代表大会制度保障了人民群众当家作主的权利</a:t>
            </a:r>
            <a:endParaRPr kumimoji="0" lang="en-US" altLang="zh-CN" sz="15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MH_Other_1"/>
          <p:cNvSpPr/>
          <p:nvPr>
            <p:custDataLst>
              <p:tags r:id="rId2"/>
            </p:custDataLst>
          </p:nvPr>
        </p:nvSpPr>
        <p:spPr>
          <a:xfrm>
            <a:off x="3708797" y="1550194"/>
            <a:ext cx="442913" cy="442913"/>
          </a:xfrm>
          <a:prstGeom prst="ellipse">
            <a:avLst/>
          </a:prstGeom>
          <a:solidFill>
            <a:srgbClr val="FF5050"/>
          </a:solidFill>
          <a:ln w="76200" cmpd="sng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MH_SubTitle_2"/>
          <p:cNvSpPr/>
          <p:nvPr>
            <p:custDataLst>
              <p:tags r:id="rId3"/>
            </p:custDataLst>
          </p:nvPr>
        </p:nvSpPr>
        <p:spPr>
          <a:xfrm>
            <a:off x="4601845" y="1031875"/>
            <a:ext cx="2186305" cy="1825625"/>
          </a:xfrm>
          <a:prstGeom prst="ellipse">
            <a:avLst/>
          </a:prstGeom>
          <a:solidFill>
            <a:srgbClr val="FFFFFF"/>
          </a:solidFill>
          <a:ln w="127000" cmpd="sng">
            <a:solidFill>
              <a:srgbClr val="FF9B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国共产党领导的多党合作和政治协商制度构建起和谐的党际关系</a:t>
            </a:r>
            <a:endParaRPr kumimoji="0" lang="en-US" altLang="zh-CN" sz="15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MH_SubTitle_4"/>
          <p:cNvSpPr/>
          <p:nvPr>
            <p:custDataLst>
              <p:tags r:id="rId4"/>
            </p:custDataLst>
          </p:nvPr>
        </p:nvSpPr>
        <p:spPr>
          <a:xfrm>
            <a:off x="5426710" y="3161030"/>
            <a:ext cx="2489835" cy="1576070"/>
          </a:xfrm>
          <a:prstGeom prst="ellipse">
            <a:avLst/>
          </a:prstGeom>
          <a:solidFill>
            <a:srgbClr val="FFFFFF"/>
          </a:solidFill>
          <a:ln w="127000" cmpd="sng">
            <a:solidFill>
              <a:srgbClr val="FF9B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一国两制”伟大构想开辟了以和平方式实现祖国统一的崭新道路</a:t>
            </a:r>
            <a:endParaRPr kumimoji="0" lang="en-US" altLang="zh-CN" sz="15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MH_SubTitle_3"/>
          <p:cNvSpPr/>
          <p:nvPr>
            <p:custDataLst>
              <p:tags r:id="rId5"/>
            </p:custDataLst>
          </p:nvPr>
        </p:nvSpPr>
        <p:spPr>
          <a:xfrm>
            <a:off x="2554605" y="3161030"/>
            <a:ext cx="2337435" cy="1652905"/>
          </a:xfrm>
          <a:prstGeom prst="ellipse">
            <a:avLst/>
          </a:prstGeom>
          <a:solidFill>
            <a:srgbClr val="FFFFFF"/>
          </a:solidFill>
          <a:ln w="127000" cmpd="sng">
            <a:solidFill>
              <a:srgbClr val="FF9B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500" b="0" i="0" u="none" strike="noStrike" kern="120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社会主义市场经济体制把社会主义和市场经济的优势结合起来</a:t>
            </a:r>
            <a:endParaRPr kumimoji="0" lang="en-US" altLang="zh-CN" sz="1500" b="0" i="0" u="none" strike="noStrike" kern="1200" cap="none" spc="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MH_Other_2"/>
          <p:cNvSpPr/>
          <p:nvPr>
            <p:custDataLst>
              <p:tags r:id="rId6"/>
            </p:custDataLst>
          </p:nvPr>
        </p:nvSpPr>
        <p:spPr>
          <a:xfrm>
            <a:off x="6386195" y="1031875"/>
            <a:ext cx="401955" cy="374015"/>
          </a:xfrm>
          <a:prstGeom prst="ellipse">
            <a:avLst/>
          </a:prstGeom>
          <a:solidFill>
            <a:srgbClr val="FF5050"/>
          </a:solidFill>
          <a:ln w="76200" cmpd="sng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MH_Other_3"/>
          <p:cNvSpPr/>
          <p:nvPr>
            <p:custDataLst>
              <p:tags r:id="rId7"/>
            </p:custDataLst>
          </p:nvPr>
        </p:nvSpPr>
        <p:spPr>
          <a:xfrm>
            <a:off x="4612481" y="3161110"/>
            <a:ext cx="442913" cy="442913"/>
          </a:xfrm>
          <a:prstGeom prst="ellipse">
            <a:avLst/>
          </a:prstGeom>
          <a:solidFill>
            <a:srgbClr val="FF5050"/>
          </a:solidFill>
          <a:ln w="76200" cmpd="sng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MH_Other_4"/>
          <p:cNvSpPr/>
          <p:nvPr>
            <p:custDataLst>
              <p:tags r:id="rId8"/>
            </p:custDataLst>
          </p:nvPr>
        </p:nvSpPr>
        <p:spPr>
          <a:xfrm>
            <a:off x="7473236" y="3039745"/>
            <a:ext cx="442913" cy="442913"/>
          </a:xfrm>
          <a:prstGeom prst="ellipse">
            <a:avLst/>
          </a:prstGeom>
          <a:solidFill>
            <a:srgbClr val="FF5050"/>
          </a:solidFill>
          <a:ln w="76200" cmpd="sng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Rectangle 2"/>
          <p:cNvSpPr>
            <a:spLocks noChangeArrowheads="1"/>
          </p:cNvSpPr>
          <p:nvPr/>
        </p:nvSpPr>
        <p:spPr bwMode="auto">
          <a:xfrm>
            <a:off x="683260" y="295910"/>
            <a:ext cx="3340735" cy="57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eaLnBrk="1" hangingPunct="1">
              <a:defRPr/>
            </a:pPr>
            <a:r>
              <a:rPr lang="zh-CN" altLang="en-US" sz="2600" b="0" dirty="0" smtClean="0">
                <a:solidFill>
                  <a:srgbClr val="C00000"/>
                </a:solidFill>
                <a:latin typeface="+mn-ea"/>
                <a:ea typeface="+mn-ea"/>
              </a:rPr>
              <a:t>制度创新的伟大奇迹</a:t>
            </a:r>
            <a:endParaRPr lang="zh-CN" altLang="en-US" sz="2600" b="0" dirty="0" smtClean="0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94" name="Group 5"/>
          <p:cNvGrpSpPr/>
          <p:nvPr/>
        </p:nvGrpSpPr>
        <p:grpSpPr bwMode="auto">
          <a:xfrm>
            <a:off x="294903" y="404813"/>
            <a:ext cx="360363" cy="287337"/>
            <a:chOff x="0" y="0"/>
            <a:chExt cx="360040" cy="288032"/>
          </a:xfrm>
        </p:grpSpPr>
        <p:sp>
          <p:nvSpPr>
            <p:cNvPr id="95" name="燕尾形 19"/>
            <p:cNvSpPr>
              <a:spLocks noChangeArrowheads="1"/>
            </p:cNvSpPr>
            <p:nvPr/>
          </p:nvSpPr>
          <p:spPr bwMode="auto">
            <a:xfrm>
              <a:off x="144016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6" name="燕尾形 20"/>
            <p:cNvSpPr>
              <a:spLocks noChangeArrowheads="1"/>
            </p:cNvSpPr>
            <p:nvPr/>
          </p:nvSpPr>
          <p:spPr bwMode="auto">
            <a:xfrm>
              <a:off x="0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ldLvl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3"/>
          <p:cNvGrpSpPr/>
          <p:nvPr/>
        </p:nvGrpSpPr>
        <p:grpSpPr bwMode="auto">
          <a:xfrm>
            <a:off x="5291138" y="2437656"/>
            <a:ext cx="1014412" cy="1654175"/>
            <a:chOff x="0" y="0"/>
            <a:chExt cx="639" cy="1043"/>
          </a:xfrm>
        </p:grpSpPr>
        <p:sp>
          <p:nvSpPr>
            <p:cNvPr id="23" name="Freeform 4"/>
            <p:cNvSpPr/>
            <p:nvPr/>
          </p:nvSpPr>
          <p:spPr bwMode="auto">
            <a:xfrm>
              <a:off x="0" y="105"/>
              <a:ext cx="639" cy="938"/>
            </a:xfrm>
            <a:custGeom>
              <a:avLst/>
              <a:gdLst>
                <a:gd name="T0" fmla="*/ 189 w 194"/>
                <a:gd name="T1" fmla="*/ 8 h 285"/>
                <a:gd name="T2" fmla="*/ 137 w 194"/>
                <a:gd name="T3" fmla="*/ 0 h 285"/>
                <a:gd name="T4" fmla="*/ 133 w 194"/>
                <a:gd name="T5" fmla="*/ 1 h 285"/>
                <a:gd name="T6" fmla="*/ 149 w 194"/>
                <a:gd name="T7" fmla="*/ 22 h 285"/>
                <a:gd name="T8" fmla="*/ 86 w 194"/>
                <a:gd name="T9" fmla="*/ 68 h 285"/>
                <a:gd name="T10" fmla="*/ 68 w 194"/>
                <a:gd name="T11" fmla="*/ 68 h 285"/>
                <a:gd name="T12" fmla="*/ 52 w 194"/>
                <a:gd name="T13" fmla="*/ 85 h 285"/>
                <a:gd name="T14" fmla="*/ 35 w 194"/>
                <a:gd name="T15" fmla="*/ 68 h 285"/>
                <a:gd name="T16" fmla="*/ 16 w 194"/>
                <a:gd name="T17" fmla="*/ 68 h 285"/>
                <a:gd name="T18" fmla="*/ 0 w 194"/>
                <a:gd name="T19" fmla="*/ 76 h 285"/>
                <a:gd name="T20" fmla="*/ 0 w 194"/>
                <a:gd name="T21" fmla="*/ 173 h 285"/>
                <a:gd name="T22" fmla="*/ 6 w 194"/>
                <a:gd name="T23" fmla="*/ 186 h 285"/>
                <a:gd name="T24" fmla="*/ 17 w 194"/>
                <a:gd name="T25" fmla="*/ 186 h 285"/>
                <a:gd name="T26" fmla="*/ 17 w 194"/>
                <a:gd name="T27" fmla="*/ 271 h 285"/>
                <a:gd name="T28" fmla="*/ 38 w 194"/>
                <a:gd name="T29" fmla="*/ 285 h 285"/>
                <a:gd name="T30" fmla="*/ 52 w 194"/>
                <a:gd name="T31" fmla="*/ 273 h 285"/>
                <a:gd name="T32" fmla="*/ 69 w 194"/>
                <a:gd name="T33" fmla="*/ 284 h 285"/>
                <a:gd name="T34" fmla="*/ 87 w 194"/>
                <a:gd name="T35" fmla="*/ 274 h 285"/>
                <a:gd name="T36" fmla="*/ 87 w 194"/>
                <a:gd name="T37" fmla="*/ 220 h 285"/>
                <a:gd name="T38" fmla="*/ 87 w 194"/>
                <a:gd name="T39" fmla="*/ 185 h 285"/>
                <a:gd name="T40" fmla="*/ 87 w 194"/>
                <a:gd name="T41" fmla="*/ 106 h 285"/>
                <a:gd name="T42" fmla="*/ 167 w 194"/>
                <a:gd name="T43" fmla="*/ 47 h 285"/>
                <a:gd name="T44" fmla="*/ 183 w 194"/>
                <a:gd name="T45" fmla="*/ 69 h 285"/>
                <a:gd name="T46" fmla="*/ 186 w 194"/>
                <a:gd name="T47" fmla="*/ 65 h 285"/>
                <a:gd name="T48" fmla="*/ 194 w 194"/>
                <a:gd name="T49" fmla="*/ 14 h 285"/>
                <a:gd name="T50" fmla="*/ 189 w 194"/>
                <a:gd name="T51" fmla="*/ 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4" h="285">
                  <a:moveTo>
                    <a:pt x="189" y="8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6" y="0"/>
                    <a:pt x="134" y="0"/>
                    <a:pt x="133" y="1"/>
                  </a:cubicBezTo>
                  <a:cubicBezTo>
                    <a:pt x="149" y="22"/>
                    <a:pt x="149" y="22"/>
                    <a:pt x="149" y="22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77" y="68"/>
                    <a:pt x="68" y="68"/>
                    <a:pt x="68" y="68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26" y="68"/>
                    <a:pt x="16" y="68"/>
                  </a:cubicBezTo>
                  <a:cubicBezTo>
                    <a:pt x="5" y="68"/>
                    <a:pt x="0" y="67"/>
                    <a:pt x="0" y="76"/>
                  </a:cubicBezTo>
                  <a:cubicBezTo>
                    <a:pt x="0" y="85"/>
                    <a:pt x="0" y="166"/>
                    <a:pt x="0" y="173"/>
                  </a:cubicBezTo>
                  <a:cubicBezTo>
                    <a:pt x="0" y="183"/>
                    <a:pt x="0" y="186"/>
                    <a:pt x="6" y="186"/>
                  </a:cubicBezTo>
                  <a:cubicBezTo>
                    <a:pt x="10" y="186"/>
                    <a:pt x="17" y="186"/>
                    <a:pt x="17" y="186"/>
                  </a:cubicBezTo>
                  <a:cubicBezTo>
                    <a:pt x="17" y="186"/>
                    <a:pt x="17" y="262"/>
                    <a:pt x="17" y="271"/>
                  </a:cubicBezTo>
                  <a:cubicBezTo>
                    <a:pt x="17" y="282"/>
                    <a:pt x="19" y="285"/>
                    <a:pt x="38" y="285"/>
                  </a:cubicBezTo>
                  <a:cubicBezTo>
                    <a:pt x="50" y="285"/>
                    <a:pt x="52" y="277"/>
                    <a:pt x="52" y="273"/>
                  </a:cubicBezTo>
                  <a:cubicBezTo>
                    <a:pt x="53" y="283"/>
                    <a:pt x="57" y="284"/>
                    <a:pt x="69" y="284"/>
                  </a:cubicBezTo>
                  <a:cubicBezTo>
                    <a:pt x="80" y="284"/>
                    <a:pt x="87" y="285"/>
                    <a:pt x="87" y="274"/>
                  </a:cubicBezTo>
                  <a:cubicBezTo>
                    <a:pt x="87" y="267"/>
                    <a:pt x="87" y="242"/>
                    <a:pt x="87" y="220"/>
                  </a:cubicBezTo>
                  <a:cubicBezTo>
                    <a:pt x="87" y="201"/>
                    <a:pt x="87" y="185"/>
                    <a:pt x="87" y="185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167" y="47"/>
                    <a:pt x="167" y="47"/>
                    <a:pt x="167" y="47"/>
                  </a:cubicBezTo>
                  <a:cubicBezTo>
                    <a:pt x="183" y="69"/>
                    <a:pt x="183" y="69"/>
                    <a:pt x="183" y="69"/>
                  </a:cubicBezTo>
                  <a:cubicBezTo>
                    <a:pt x="185" y="68"/>
                    <a:pt x="186" y="67"/>
                    <a:pt x="186" y="65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4" y="11"/>
                    <a:pt x="192" y="8"/>
                    <a:pt x="189" y="8"/>
                  </a:cubicBezTo>
                  <a:close/>
                </a:path>
              </a:pathLst>
            </a:custGeom>
            <a:solidFill>
              <a:srgbClr val="969696"/>
            </a:solidFill>
            <a:ln w="12700" cap="flat" cmpd="sng">
              <a:solidFill>
                <a:srgbClr val="FFFFF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Oval 5"/>
            <p:cNvSpPr>
              <a:spLocks noChangeArrowheads="1"/>
            </p:cNvSpPr>
            <p:nvPr/>
          </p:nvSpPr>
          <p:spPr bwMode="auto">
            <a:xfrm>
              <a:off x="17" y="0"/>
              <a:ext cx="310" cy="306"/>
            </a:xfrm>
            <a:prstGeom prst="ellipse">
              <a:avLst/>
            </a:prstGeom>
            <a:solidFill>
              <a:srgbClr val="969696"/>
            </a:solidFill>
            <a:ln w="12700" cmpd="sng">
              <a:solidFill>
                <a:srgbClr val="FFFFF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" name="Group 6"/>
          <p:cNvGrpSpPr/>
          <p:nvPr/>
        </p:nvGrpSpPr>
        <p:grpSpPr bwMode="auto">
          <a:xfrm>
            <a:off x="2787650" y="2437656"/>
            <a:ext cx="1014413" cy="1654175"/>
            <a:chOff x="0" y="0"/>
            <a:chExt cx="639" cy="1043"/>
          </a:xfrm>
        </p:grpSpPr>
        <p:sp>
          <p:nvSpPr>
            <p:cNvPr id="26" name="Freeform 7"/>
            <p:cNvSpPr/>
            <p:nvPr/>
          </p:nvSpPr>
          <p:spPr bwMode="auto">
            <a:xfrm>
              <a:off x="0" y="105"/>
              <a:ext cx="639" cy="938"/>
            </a:xfrm>
            <a:custGeom>
              <a:avLst/>
              <a:gdLst>
                <a:gd name="T0" fmla="*/ 5 w 194"/>
                <a:gd name="T1" fmla="*/ 8 h 285"/>
                <a:gd name="T2" fmla="*/ 57 w 194"/>
                <a:gd name="T3" fmla="*/ 0 h 285"/>
                <a:gd name="T4" fmla="*/ 61 w 194"/>
                <a:gd name="T5" fmla="*/ 1 h 285"/>
                <a:gd name="T6" fmla="*/ 46 w 194"/>
                <a:gd name="T7" fmla="*/ 22 h 285"/>
                <a:gd name="T8" fmla="*/ 108 w 194"/>
                <a:gd name="T9" fmla="*/ 68 h 285"/>
                <a:gd name="T10" fmla="*/ 126 w 194"/>
                <a:gd name="T11" fmla="*/ 68 h 285"/>
                <a:gd name="T12" fmla="*/ 142 w 194"/>
                <a:gd name="T13" fmla="*/ 85 h 285"/>
                <a:gd name="T14" fmla="*/ 159 w 194"/>
                <a:gd name="T15" fmla="*/ 68 h 285"/>
                <a:gd name="T16" fmla="*/ 179 w 194"/>
                <a:gd name="T17" fmla="*/ 68 h 285"/>
                <a:gd name="T18" fmla="*/ 194 w 194"/>
                <a:gd name="T19" fmla="*/ 76 h 285"/>
                <a:gd name="T20" fmla="*/ 194 w 194"/>
                <a:gd name="T21" fmla="*/ 173 h 285"/>
                <a:gd name="T22" fmla="*/ 189 w 194"/>
                <a:gd name="T23" fmla="*/ 186 h 285"/>
                <a:gd name="T24" fmla="*/ 177 w 194"/>
                <a:gd name="T25" fmla="*/ 186 h 285"/>
                <a:gd name="T26" fmla="*/ 177 w 194"/>
                <a:gd name="T27" fmla="*/ 271 h 285"/>
                <a:gd name="T28" fmla="*/ 156 w 194"/>
                <a:gd name="T29" fmla="*/ 285 h 285"/>
                <a:gd name="T30" fmla="*/ 142 w 194"/>
                <a:gd name="T31" fmla="*/ 273 h 285"/>
                <a:gd name="T32" fmla="*/ 125 w 194"/>
                <a:gd name="T33" fmla="*/ 284 h 285"/>
                <a:gd name="T34" fmla="*/ 108 w 194"/>
                <a:gd name="T35" fmla="*/ 274 h 285"/>
                <a:gd name="T36" fmla="*/ 108 w 194"/>
                <a:gd name="T37" fmla="*/ 220 h 285"/>
                <a:gd name="T38" fmla="*/ 108 w 194"/>
                <a:gd name="T39" fmla="*/ 185 h 285"/>
                <a:gd name="T40" fmla="*/ 108 w 194"/>
                <a:gd name="T41" fmla="*/ 106 h 285"/>
                <a:gd name="T42" fmla="*/ 27 w 194"/>
                <a:gd name="T43" fmla="*/ 47 h 285"/>
                <a:gd name="T44" fmla="*/ 11 w 194"/>
                <a:gd name="T45" fmla="*/ 69 h 285"/>
                <a:gd name="T46" fmla="*/ 8 w 194"/>
                <a:gd name="T47" fmla="*/ 65 h 285"/>
                <a:gd name="T48" fmla="*/ 1 w 194"/>
                <a:gd name="T49" fmla="*/ 14 h 285"/>
                <a:gd name="T50" fmla="*/ 5 w 194"/>
                <a:gd name="T51" fmla="*/ 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4" h="285">
                  <a:moveTo>
                    <a:pt x="5" y="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0" y="0"/>
                    <a:pt x="61" y="1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17" y="68"/>
                    <a:pt x="126" y="68"/>
                    <a:pt x="126" y="68"/>
                  </a:cubicBezTo>
                  <a:cubicBezTo>
                    <a:pt x="142" y="85"/>
                    <a:pt x="142" y="85"/>
                    <a:pt x="142" y="85"/>
                  </a:cubicBezTo>
                  <a:cubicBezTo>
                    <a:pt x="159" y="68"/>
                    <a:pt x="159" y="68"/>
                    <a:pt x="159" y="68"/>
                  </a:cubicBezTo>
                  <a:cubicBezTo>
                    <a:pt x="159" y="68"/>
                    <a:pt x="169" y="68"/>
                    <a:pt x="179" y="68"/>
                  </a:cubicBezTo>
                  <a:cubicBezTo>
                    <a:pt x="189" y="68"/>
                    <a:pt x="194" y="67"/>
                    <a:pt x="194" y="76"/>
                  </a:cubicBezTo>
                  <a:cubicBezTo>
                    <a:pt x="194" y="85"/>
                    <a:pt x="194" y="166"/>
                    <a:pt x="194" y="173"/>
                  </a:cubicBezTo>
                  <a:cubicBezTo>
                    <a:pt x="194" y="183"/>
                    <a:pt x="194" y="186"/>
                    <a:pt x="189" y="186"/>
                  </a:cubicBezTo>
                  <a:cubicBezTo>
                    <a:pt x="185" y="186"/>
                    <a:pt x="177" y="186"/>
                    <a:pt x="177" y="186"/>
                  </a:cubicBezTo>
                  <a:cubicBezTo>
                    <a:pt x="177" y="186"/>
                    <a:pt x="177" y="262"/>
                    <a:pt x="177" y="271"/>
                  </a:cubicBezTo>
                  <a:cubicBezTo>
                    <a:pt x="177" y="282"/>
                    <a:pt x="175" y="285"/>
                    <a:pt x="156" y="285"/>
                  </a:cubicBezTo>
                  <a:cubicBezTo>
                    <a:pt x="145" y="285"/>
                    <a:pt x="143" y="277"/>
                    <a:pt x="142" y="273"/>
                  </a:cubicBezTo>
                  <a:cubicBezTo>
                    <a:pt x="142" y="283"/>
                    <a:pt x="137" y="284"/>
                    <a:pt x="125" y="284"/>
                  </a:cubicBezTo>
                  <a:cubicBezTo>
                    <a:pt x="115" y="284"/>
                    <a:pt x="108" y="285"/>
                    <a:pt x="108" y="274"/>
                  </a:cubicBezTo>
                  <a:cubicBezTo>
                    <a:pt x="108" y="267"/>
                    <a:pt x="108" y="242"/>
                    <a:pt x="108" y="220"/>
                  </a:cubicBezTo>
                  <a:cubicBezTo>
                    <a:pt x="108" y="201"/>
                    <a:pt x="108" y="185"/>
                    <a:pt x="108" y="185"/>
                  </a:cubicBezTo>
                  <a:cubicBezTo>
                    <a:pt x="108" y="106"/>
                    <a:pt x="108" y="106"/>
                    <a:pt x="108" y="10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8"/>
                    <a:pt x="9" y="67"/>
                    <a:pt x="8" y="6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1"/>
                    <a:pt x="2" y="8"/>
                    <a:pt x="5" y="8"/>
                  </a:cubicBezTo>
                  <a:close/>
                </a:path>
              </a:pathLst>
            </a:custGeom>
            <a:solidFill>
              <a:srgbClr val="969696"/>
            </a:solidFill>
            <a:ln w="12700" cap="flat" cmpd="sng">
              <a:solidFill>
                <a:srgbClr val="FFFFF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Oval 8"/>
            <p:cNvSpPr>
              <a:spLocks noChangeArrowheads="1"/>
            </p:cNvSpPr>
            <p:nvPr/>
          </p:nvSpPr>
          <p:spPr bwMode="auto">
            <a:xfrm>
              <a:off x="316" y="0"/>
              <a:ext cx="306" cy="306"/>
            </a:xfrm>
            <a:prstGeom prst="ellipse">
              <a:avLst/>
            </a:prstGeom>
            <a:solidFill>
              <a:srgbClr val="969696"/>
            </a:solidFill>
            <a:ln w="12700" cmpd="sng">
              <a:solidFill>
                <a:srgbClr val="FFFFF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" name="Group 9"/>
          <p:cNvGrpSpPr/>
          <p:nvPr/>
        </p:nvGrpSpPr>
        <p:grpSpPr bwMode="auto">
          <a:xfrm>
            <a:off x="3205163" y="2567831"/>
            <a:ext cx="1073150" cy="1697038"/>
            <a:chOff x="0" y="0"/>
            <a:chExt cx="676" cy="1070"/>
          </a:xfrm>
        </p:grpSpPr>
        <p:sp>
          <p:nvSpPr>
            <p:cNvPr id="36" name="Oval 10"/>
            <p:cNvSpPr>
              <a:spLocks noChangeArrowheads="1"/>
            </p:cNvSpPr>
            <p:nvPr/>
          </p:nvSpPr>
          <p:spPr bwMode="auto">
            <a:xfrm>
              <a:off x="343" y="0"/>
              <a:ext cx="313" cy="316"/>
            </a:xfrm>
            <a:prstGeom prst="ellipse">
              <a:avLst/>
            </a:prstGeom>
            <a:solidFill>
              <a:srgbClr val="FF9900"/>
            </a:solidFill>
            <a:ln w="12700" cmpd="sng">
              <a:solidFill>
                <a:srgbClr val="FFFFF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11"/>
            <p:cNvSpPr/>
            <p:nvPr/>
          </p:nvSpPr>
          <p:spPr bwMode="auto">
            <a:xfrm>
              <a:off x="0" y="250"/>
              <a:ext cx="676" cy="820"/>
            </a:xfrm>
            <a:custGeom>
              <a:avLst/>
              <a:gdLst>
                <a:gd name="T0" fmla="*/ 2 w 205"/>
                <a:gd name="T1" fmla="*/ 40 h 249"/>
                <a:gd name="T2" fmla="*/ 41 w 205"/>
                <a:gd name="T3" fmla="*/ 2 h 249"/>
                <a:gd name="T4" fmla="*/ 44 w 205"/>
                <a:gd name="T5" fmla="*/ 0 h 249"/>
                <a:gd name="T6" fmla="*/ 44 w 205"/>
                <a:gd name="T7" fmla="*/ 27 h 249"/>
                <a:gd name="T8" fmla="*/ 116 w 205"/>
                <a:gd name="T9" fmla="*/ 27 h 249"/>
                <a:gd name="T10" fmla="*/ 117 w 205"/>
                <a:gd name="T11" fmla="*/ 27 h 249"/>
                <a:gd name="T12" fmla="*/ 135 w 205"/>
                <a:gd name="T13" fmla="*/ 27 h 249"/>
                <a:gd name="T14" fmla="*/ 151 w 205"/>
                <a:gd name="T15" fmla="*/ 44 h 249"/>
                <a:gd name="T16" fmla="*/ 168 w 205"/>
                <a:gd name="T17" fmla="*/ 27 h 249"/>
                <a:gd name="T18" fmla="*/ 189 w 205"/>
                <a:gd name="T19" fmla="*/ 27 h 249"/>
                <a:gd name="T20" fmla="*/ 205 w 205"/>
                <a:gd name="T21" fmla="*/ 35 h 249"/>
                <a:gd name="T22" fmla="*/ 205 w 205"/>
                <a:gd name="T23" fmla="*/ 135 h 249"/>
                <a:gd name="T24" fmla="*/ 199 w 205"/>
                <a:gd name="T25" fmla="*/ 148 h 249"/>
                <a:gd name="T26" fmla="*/ 187 w 205"/>
                <a:gd name="T27" fmla="*/ 148 h 249"/>
                <a:gd name="T28" fmla="*/ 187 w 205"/>
                <a:gd name="T29" fmla="*/ 234 h 249"/>
                <a:gd name="T30" fmla="*/ 166 w 205"/>
                <a:gd name="T31" fmla="*/ 249 h 249"/>
                <a:gd name="T32" fmla="*/ 151 w 205"/>
                <a:gd name="T33" fmla="*/ 237 h 249"/>
                <a:gd name="T34" fmla="*/ 134 w 205"/>
                <a:gd name="T35" fmla="*/ 248 h 249"/>
                <a:gd name="T36" fmla="*/ 116 w 205"/>
                <a:gd name="T37" fmla="*/ 238 h 249"/>
                <a:gd name="T38" fmla="*/ 116 w 205"/>
                <a:gd name="T39" fmla="*/ 176 h 249"/>
                <a:gd name="T40" fmla="*/ 116 w 205"/>
                <a:gd name="T41" fmla="*/ 147 h 249"/>
                <a:gd name="T42" fmla="*/ 116 w 205"/>
                <a:gd name="T43" fmla="*/ 59 h 249"/>
                <a:gd name="T44" fmla="*/ 44 w 205"/>
                <a:gd name="T45" fmla="*/ 59 h 249"/>
                <a:gd name="T46" fmla="*/ 44 w 205"/>
                <a:gd name="T47" fmla="*/ 87 h 249"/>
                <a:gd name="T48" fmla="*/ 40 w 205"/>
                <a:gd name="T49" fmla="*/ 85 h 249"/>
                <a:gd name="T50" fmla="*/ 3 w 205"/>
                <a:gd name="T51" fmla="*/ 48 h 249"/>
                <a:gd name="T52" fmla="*/ 2 w 205"/>
                <a:gd name="T53" fmla="*/ 4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5" h="249">
                  <a:moveTo>
                    <a:pt x="2" y="40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42" y="1"/>
                    <a:pt x="43" y="0"/>
                    <a:pt x="44" y="0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26" y="27"/>
                    <a:pt x="135" y="27"/>
                    <a:pt x="135" y="27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68" y="27"/>
                    <a:pt x="168" y="27"/>
                    <a:pt x="168" y="27"/>
                  </a:cubicBezTo>
                  <a:cubicBezTo>
                    <a:pt x="168" y="27"/>
                    <a:pt x="178" y="27"/>
                    <a:pt x="189" y="27"/>
                  </a:cubicBezTo>
                  <a:cubicBezTo>
                    <a:pt x="199" y="27"/>
                    <a:pt x="205" y="26"/>
                    <a:pt x="205" y="35"/>
                  </a:cubicBezTo>
                  <a:cubicBezTo>
                    <a:pt x="205" y="44"/>
                    <a:pt x="205" y="127"/>
                    <a:pt x="205" y="135"/>
                  </a:cubicBezTo>
                  <a:cubicBezTo>
                    <a:pt x="205" y="144"/>
                    <a:pt x="205" y="148"/>
                    <a:pt x="199" y="148"/>
                  </a:cubicBezTo>
                  <a:cubicBezTo>
                    <a:pt x="195" y="148"/>
                    <a:pt x="187" y="148"/>
                    <a:pt x="187" y="148"/>
                  </a:cubicBezTo>
                  <a:cubicBezTo>
                    <a:pt x="187" y="148"/>
                    <a:pt x="187" y="226"/>
                    <a:pt x="187" y="234"/>
                  </a:cubicBezTo>
                  <a:cubicBezTo>
                    <a:pt x="187" y="246"/>
                    <a:pt x="185" y="249"/>
                    <a:pt x="166" y="249"/>
                  </a:cubicBezTo>
                  <a:cubicBezTo>
                    <a:pt x="154" y="249"/>
                    <a:pt x="151" y="241"/>
                    <a:pt x="151" y="237"/>
                  </a:cubicBezTo>
                  <a:cubicBezTo>
                    <a:pt x="151" y="247"/>
                    <a:pt x="146" y="248"/>
                    <a:pt x="134" y="248"/>
                  </a:cubicBezTo>
                  <a:cubicBezTo>
                    <a:pt x="123" y="248"/>
                    <a:pt x="116" y="249"/>
                    <a:pt x="116" y="238"/>
                  </a:cubicBezTo>
                  <a:cubicBezTo>
                    <a:pt x="116" y="230"/>
                    <a:pt x="116" y="199"/>
                    <a:pt x="116" y="176"/>
                  </a:cubicBezTo>
                  <a:cubicBezTo>
                    <a:pt x="116" y="160"/>
                    <a:pt x="116" y="147"/>
                    <a:pt x="116" y="147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43" y="87"/>
                    <a:pt x="41" y="87"/>
                    <a:pt x="40" y="8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46"/>
                    <a:pt x="0" y="42"/>
                    <a:pt x="2" y="40"/>
                  </a:cubicBezTo>
                  <a:close/>
                </a:path>
              </a:pathLst>
            </a:custGeom>
            <a:solidFill>
              <a:srgbClr val="FF9900"/>
            </a:solidFill>
            <a:ln w="12700" cap="flat" cmpd="sng">
              <a:solidFill>
                <a:srgbClr val="FFFFF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8" name="Group 12"/>
          <p:cNvGrpSpPr/>
          <p:nvPr/>
        </p:nvGrpSpPr>
        <p:grpSpPr bwMode="auto">
          <a:xfrm>
            <a:off x="4787900" y="2540844"/>
            <a:ext cx="1066800" cy="1697037"/>
            <a:chOff x="0" y="0"/>
            <a:chExt cx="672" cy="1070"/>
          </a:xfrm>
        </p:grpSpPr>
        <p:sp>
          <p:nvSpPr>
            <p:cNvPr id="39" name="Oval 13"/>
            <p:cNvSpPr>
              <a:spLocks noChangeArrowheads="1"/>
            </p:cNvSpPr>
            <p:nvPr/>
          </p:nvSpPr>
          <p:spPr bwMode="auto">
            <a:xfrm>
              <a:off x="17" y="0"/>
              <a:ext cx="316" cy="316"/>
            </a:xfrm>
            <a:prstGeom prst="ellipse">
              <a:avLst/>
            </a:prstGeom>
            <a:solidFill>
              <a:srgbClr val="FF9900"/>
            </a:solidFill>
            <a:ln w="12700" cmpd="sng">
              <a:solidFill>
                <a:srgbClr val="FFFFF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14"/>
            <p:cNvSpPr/>
            <p:nvPr/>
          </p:nvSpPr>
          <p:spPr bwMode="auto">
            <a:xfrm>
              <a:off x="0" y="250"/>
              <a:ext cx="672" cy="820"/>
            </a:xfrm>
            <a:custGeom>
              <a:avLst/>
              <a:gdLst>
                <a:gd name="T0" fmla="*/ 202 w 204"/>
                <a:gd name="T1" fmla="*/ 40 h 249"/>
                <a:gd name="T2" fmla="*/ 164 w 204"/>
                <a:gd name="T3" fmla="*/ 2 h 249"/>
                <a:gd name="T4" fmla="*/ 160 w 204"/>
                <a:gd name="T5" fmla="*/ 0 h 249"/>
                <a:gd name="T6" fmla="*/ 160 w 204"/>
                <a:gd name="T7" fmla="*/ 27 h 249"/>
                <a:gd name="T8" fmla="*/ 89 w 204"/>
                <a:gd name="T9" fmla="*/ 27 h 249"/>
                <a:gd name="T10" fmla="*/ 87 w 204"/>
                <a:gd name="T11" fmla="*/ 27 h 249"/>
                <a:gd name="T12" fmla="*/ 69 w 204"/>
                <a:gd name="T13" fmla="*/ 27 h 249"/>
                <a:gd name="T14" fmla="*/ 53 w 204"/>
                <a:gd name="T15" fmla="*/ 44 h 249"/>
                <a:gd name="T16" fmla="*/ 36 w 204"/>
                <a:gd name="T17" fmla="*/ 27 h 249"/>
                <a:gd name="T18" fmla="*/ 16 w 204"/>
                <a:gd name="T19" fmla="*/ 27 h 249"/>
                <a:gd name="T20" fmla="*/ 0 w 204"/>
                <a:gd name="T21" fmla="*/ 35 h 249"/>
                <a:gd name="T22" fmla="*/ 0 w 204"/>
                <a:gd name="T23" fmla="*/ 135 h 249"/>
                <a:gd name="T24" fmla="*/ 5 w 204"/>
                <a:gd name="T25" fmla="*/ 148 h 249"/>
                <a:gd name="T26" fmla="*/ 17 w 204"/>
                <a:gd name="T27" fmla="*/ 148 h 249"/>
                <a:gd name="T28" fmla="*/ 17 w 204"/>
                <a:gd name="T29" fmla="*/ 234 h 249"/>
                <a:gd name="T30" fmla="*/ 39 w 204"/>
                <a:gd name="T31" fmla="*/ 249 h 249"/>
                <a:gd name="T32" fmla="*/ 53 w 204"/>
                <a:gd name="T33" fmla="*/ 237 h 249"/>
                <a:gd name="T34" fmla="*/ 71 w 204"/>
                <a:gd name="T35" fmla="*/ 248 h 249"/>
                <a:gd name="T36" fmla="*/ 89 w 204"/>
                <a:gd name="T37" fmla="*/ 238 h 249"/>
                <a:gd name="T38" fmla="*/ 89 w 204"/>
                <a:gd name="T39" fmla="*/ 176 h 249"/>
                <a:gd name="T40" fmla="*/ 89 w 204"/>
                <a:gd name="T41" fmla="*/ 147 h 249"/>
                <a:gd name="T42" fmla="*/ 89 w 204"/>
                <a:gd name="T43" fmla="*/ 59 h 249"/>
                <a:gd name="T44" fmla="*/ 160 w 204"/>
                <a:gd name="T45" fmla="*/ 59 h 249"/>
                <a:gd name="T46" fmla="*/ 160 w 204"/>
                <a:gd name="T47" fmla="*/ 87 h 249"/>
                <a:gd name="T48" fmla="*/ 164 w 204"/>
                <a:gd name="T49" fmla="*/ 85 h 249"/>
                <a:gd name="T50" fmla="*/ 202 w 204"/>
                <a:gd name="T51" fmla="*/ 48 h 249"/>
                <a:gd name="T52" fmla="*/ 202 w 204"/>
                <a:gd name="T53" fmla="*/ 4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4" h="249">
                  <a:moveTo>
                    <a:pt x="202" y="40"/>
                  </a:moveTo>
                  <a:cubicBezTo>
                    <a:pt x="164" y="2"/>
                    <a:pt x="164" y="2"/>
                    <a:pt x="164" y="2"/>
                  </a:cubicBezTo>
                  <a:cubicBezTo>
                    <a:pt x="163" y="1"/>
                    <a:pt x="161" y="0"/>
                    <a:pt x="160" y="0"/>
                  </a:cubicBezTo>
                  <a:cubicBezTo>
                    <a:pt x="160" y="27"/>
                    <a:pt x="160" y="27"/>
                    <a:pt x="160" y="27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78" y="27"/>
                    <a:pt x="69" y="27"/>
                    <a:pt x="69" y="27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26" y="27"/>
                    <a:pt x="16" y="27"/>
                  </a:cubicBezTo>
                  <a:cubicBezTo>
                    <a:pt x="5" y="27"/>
                    <a:pt x="0" y="26"/>
                    <a:pt x="0" y="35"/>
                  </a:cubicBezTo>
                  <a:cubicBezTo>
                    <a:pt x="0" y="44"/>
                    <a:pt x="0" y="127"/>
                    <a:pt x="0" y="135"/>
                  </a:cubicBezTo>
                  <a:cubicBezTo>
                    <a:pt x="0" y="144"/>
                    <a:pt x="0" y="148"/>
                    <a:pt x="5" y="148"/>
                  </a:cubicBezTo>
                  <a:cubicBezTo>
                    <a:pt x="10" y="148"/>
                    <a:pt x="17" y="148"/>
                    <a:pt x="17" y="148"/>
                  </a:cubicBezTo>
                  <a:cubicBezTo>
                    <a:pt x="17" y="148"/>
                    <a:pt x="17" y="226"/>
                    <a:pt x="17" y="234"/>
                  </a:cubicBezTo>
                  <a:cubicBezTo>
                    <a:pt x="17" y="246"/>
                    <a:pt x="19" y="249"/>
                    <a:pt x="39" y="249"/>
                  </a:cubicBezTo>
                  <a:cubicBezTo>
                    <a:pt x="51" y="249"/>
                    <a:pt x="53" y="241"/>
                    <a:pt x="53" y="237"/>
                  </a:cubicBezTo>
                  <a:cubicBezTo>
                    <a:pt x="54" y="247"/>
                    <a:pt x="58" y="248"/>
                    <a:pt x="71" y="248"/>
                  </a:cubicBezTo>
                  <a:cubicBezTo>
                    <a:pt x="81" y="248"/>
                    <a:pt x="89" y="249"/>
                    <a:pt x="89" y="238"/>
                  </a:cubicBezTo>
                  <a:cubicBezTo>
                    <a:pt x="89" y="230"/>
                    <a:pt x="89" y="199"/>
                    <a:pt x="89" y="176"/>
                  </a:cubicBezTo>
                  <a:cubicBezTo>
                    <a:pt x="89" y="160"/>
                    <a:pt x="89" y="147"/>
                    <a:pt x="89" y="14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60" y="87"/>
                    <a:pt x="160" y="87"/>
                    <a:pt x="160" y="87"/>
                  </a:cubicBezTo>
                  <a:cubicBezTo>
                    <a:pt x="162" y="87"/>
                    <a:pt x="163" y="87"/>
                    <a:pt x="164" y="85"/>
                  </a:cubicBezTo>
                  <a:cubicBezTo>
                    <a:pt x="202" y="48"/>
                    <a:pt x="202" y="48"/>
                    <a:pt x="202" y="48"/>
                  </a:cubicBezTo>
                  <a:cubicBezTo>
                    <a:pt x="204" y="46"/>
                    <a:pt x="204" y="42"/>
                    <a:pt x="202" y="40"/>
                  </a:cubicBezTo>
                  <a:close/>
                </a:path>
              </a:pathLst>
            </a:custGeom>
            <a:solidFill>
              <a:srgbClr val="FF9900"/>
            </a:solidFill>
            <a:ln w="12700" cap="flat" cmpd="sng">
              <a:solidFill>
                <a:srgbClr val="FFFFF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" name="Group 15"/>
          <p:cNvGrpSpPr/>
          <p:nvPr/>
        </p:nvGrpSpPr>
        <p:grpSpPr bwMode="auto">
          <a:xfrm>
            <a:off x="4225925" y="2520206"/>
            <a:ext cx="647700" cy="1962150"/>
            <a:chOff x="0" y="0"/>
            <a:chExt cx="408" cy="1238"/>
          </a:xfrm>
        </p:grpSpPr>
        <p:sp>
          <p:nvSpPr>
            <p:cNvPr id="48" name="Oval 16"/>
            <p:cNvSpPr>
              <a:spLocks noChangeArrowheads="1"/>
            </p:cNvSpPr>
            <p:nvPr/>
          </p:nvSpPr>
          <p:spPr bwMode="auto">
            <a:xfrm>
              <a:off x="19" y="0"/>
              <a:ext cx="366" cy="366"/>
            </a:xfrm>
            <a:prstGeom prst="ellipse">
              <a:avLst/>
            </a:prstGeom>
            <a:solidFill>
              <a:srgbClr val="CC0000"/>
            </a:solidFill>
            <a:ln w="12700" cmpd="sng">
              <a:solidFill>
                <a:srgbClr val="FFFFF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17"/>
            <p:cNvSpPr/>
            <p:nvPr/>
          </p:nvSpPr>
          <p:spPr bwMode="auto">
            <a:xfrm>
              <a:off x="0" y="389"/>
              <a:ext cx="408" cy="849"/>
            </a:xfrm>
            <a:custGeom>
              <a:avLst/>
              <a:gdLst>
                <a:gd name="T0" fmla="*/ 62 w 124"/>
                <a:gd name="T1" fmla="*/ 21 h 258"/>
                <a:gd name="T2" fmla="*/ 81 w 124"/>
                <a:gd name="T3" fmla="*/ 1 h 258"/>
                <a:gd name="T4" fmla="*/ 112 w 124"/>
                <a:gd name="T5" fmla="*/ 1 h 258"/>
                <a:gd name="T6" fmla="*/ 124 w 124"/>
                <a:gd name="T7" fmla="*/ 25 h 258"/>
                <a:gd name="T8" fmla="*/ 124 w 124"/>
                <a:gd name="T9" fmla="*/ 130 h 258"/>
                <a:gd name="T10" fmla="*/ 103 w 124"/>
                <a:gd name="T11" fmla="*/ 140 h 258"/>
                <a:gd name="T12" fmla="*/ 103 w 124"/>
                <a:gd name="T13" fmla="*/ 246 h 258"/>
                <a:gd name="T14" fmla="*/ 82 w 124"/>
                <a:gd name="T15" fmla="*/ 257 h 258"/>
                <a:gd name="T16" fmla="*/ 62 w 124"/>
                <a:gd name="T17" fmla="*/ 240 h 258"/>
                <a:gd name="T18" fmla="*/ 45 w 124"/>
                <a:gd name="T19" fmla="*/ 258 h 258"/>
                <a:gd name="T20" fmla="*/ 20 w 124"/>
                <a:gd name="T21" fmla="*/ 241 h 258"/>
                <a:gd name="T22" fmla="*/ 20 w 124"/>
                <a:gd name="T23" fmla="*/ 141 h 258"/>
                <a:gd name="T24" fmla="*/ 7 w 124"/>
                <a:gd name="T25" fmla="*/ 141 h 258"/>
                <a:gd name="T26" fmla="*/ 0 w 124"/>
                <a:gd name="T27" fmla="*/ 126 h 258"/>
                <a:gd name="T28" fmla="*/ 0 w 124"/>
                <a:gd name="T29" fmla="*/ 11 h 258"/>
                <a:gd name="T30" fmla="*/ 19 w 124"/>
                <a:gd name="T31" fmla="*/ 1 h 258"/>
                <a:gd name="T32" fmla="*/ 42 w 124"/>
                <a:gd name="T33" fmla="*/ 1 h 258"/>
                <a:gd name="T34" fmla="*/ 62 w 124"/>
                <a:gd name="T35" fmla="*/ 2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258">
                  <a:moveTo>
                    <a:pt x="62" y="21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101" y="1"/>
                    <a:pt x="112" y="1"/>
                  </a:cubicBezTo>
                  <a:cubicBezTo>
                    <a:pt x="124" y="1"/>
                    <a:pt x="124" y="2"/>
                    <a:pt x="124" y="25"/>
                  </a:cubicBezTo>
                  <a:cubicBezTo>
                    <a:pt x="124" y="48"/>
                    <a:pt x="124" y="120"/>
                    <a:pt x="124" y="130"/>
                  </a:cubicBezTo>
                  <a:cubicBezTo>
                    <a:pt x="124" y="141"/>
                    <a:pt x="119" y="140"/>
                    <a:pt x="103" y="140"/>
                  </a:cubicBezTo>
                  <a:cubicBezTo>
                    <a:pt x="103" y="140"/>
                    <a:pt x="103" y="230"/>
                    <a:pt x="103" y="246"/>
                  </a:cubicBezTo>
                  <a:cubicBezTo>
                    <a:pt x="103" y="258"/>
                    <a:pt x="95" y="257"/>
                    <a:pt x="82" y="257"/>
                  </a:cubicBezTo>
                  <a:cubicBezTo>
                    <a:pt x="67" y="257"/>
                    <a:pt x="62" y="256"/>
                    <a:pt x="62" y="240"/>
                  </a:cubicBezTo>
                  <a:cubicBezTo>
                    <a:pt x="62" y="240"/>
                    <a:pt x="65" y="258"/>
                    <a:pt x="45" y="258"/>
                  </a:cubicBezTo>
                  <a:cubicBezTo>
                    <a:pt x="23" y="258"/>
                    <a:pt x="20" y="255"/>
                    <a:pt x="20" y="241"/>
                  </a:cubicBezTo>
                  <a:cubicBezTo>
                    <a:pt x="20" y="231"/>
                    <a:pt x="20" y="141"/>
                    <a:pt x="20" y="141"/>
                  </a:cubicBezTo>
                  <a:cubicBezTo>
                    <a:pt x="20" y="141"/>
                    <a:pt x="12" y="141"/>
                    <a:pt x="7" y="141"/>
                  </a:cubicBezTo>
                  <a:cubicBezTo>
                    <a:pt x="0" y="141"/>
                    <a:pt x="0" y="137"/>
                    <a:pt x="0" y="126"/>
                  </a:cubicBezTo>
                  <a:cubicBezTo>
                    <a:pt x="0" y="117"/>
                    <a:pt x="0" y="21"/>
                    <a:pt x="0" y="11"/>
                  </a:cubicBezTo>
                  <a:cubicBezTo>
                    <a:pt x="0" y="0"/>
                    <a:pt x="7" y="1"/>
                    <a:pt x="19" y="1"/>
                  </a:cubicBezTo>
                  <a:cubicBezTo>
                    <a:pt x="31" y="1"/>
                    <a:pt x="42" y="1"/>
                    <a:pt x="42" y="1"/>
                  </a:cubicBezTo>
                  <a:lnTo>
                    <a:pt x="62" y="21"/>
                  </a:lnTo>
                  <a:close/>
                </a:path>
              </a:pathLst>
            </a:custGeom>
            <a:solidFill>
              <a:srgbClr val="CC0000"/>
            </a:solidFill>
            <a:ln w="12700" cap="flat" cmpd="sng">
              <a:solidFill>
                <a:srgbClr val="FFFFF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0" name="Rectangle 18"/>
          <p:cNvSpPr>
            <a:spLocks noChangeArrowheads="1"/>
          </p:cNvSpPr>
          <p:nvPr/>
        </p:nvSpPr>
        <p:spPr bwMode="auto">
          <a:xfrm>
            <a:off x="4476750" y="2639269"/>
            <a:ext cx="149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/>
          </a:p>
        </p:txBody>
      </p:sp>
      <p:sp>
        <p:nvSpPr>
          <p:cNvPr id="51" name="Rectangle 19"/>
          <p:cNvSpPr>
            <a:spLocks noChangeArrowheads="1"/>
          </p:cNvSpPr>
          <p:nvPr/>
        </p:nvSpPr>
        <p:spPr bwMode="auto">
          <a:xfrm>
            <a:off x="3925888" y="2639269"/>
            <a:ext cx="149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/>
          </a:p>
        </p:txBody>
      </p:sp>
      <p:sp>
        <p:nvSpPr>
          <p:cNvPr id="52" name="Rectangle 20"/>
          <p:cNvSpPr>
            <a:spLocks noChangeArrowheads="1"/>
          </p:cNvSpPr>
          <p:nvPr/>
        </p:nvSpPr>
        <p:spPr bwMode="auto">
          <a:xfrm>
            <a:off x="3452813" y="2507506"/>
            <a:ext cx="149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/>
          </a:p>
        </p:txBody>
      </p:sp>
      <p:sp>
        <p:nvSpPr>
          <p:cNvPr id="53" name="Rectangle 21"/>
          <p:cNvSpPr>
            <a:spLocks noChangeArrowheads="1"/>
          </p:cNvSpPr>
          <p:nvPr/>
        </p:nvSpPr>
        <p:spPr bwMode="auto">
          <a:xfrm>
            <a:off x="5486400" y="2507506"/>
            <a:ext cx="149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altLang="zh-CN"/>
          </a:p>
        </p:txBody>
      </p:sp>
      <p:sp>
        <p:nvSpPr>
          <p:cNvPr id="54" name="Rectangle 22"/>
          <p:cNvSpPr>
            <a:spLocks noChangeArrowheads="1"/>
          </p:cNvSpPr>
          <p:nvPr/>
        </p:nvSpPr>
        <p:spPr bwMode="auto">
          <a:xfrm>
            <a:off x="5029200" y="2639269"/>
            <a:ext cx="149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/>
          </a:p>
        </p:txBody>
      </p:sp>
      <p:sp>
        <p:nvSpPr>
          <p:cNvPr id="55" name="Text Box 38"/>
          <p:cNvSpPr txBox="1">
            <a:spLocks noChangeArrowheads="1"/>
          </p:cNvSpPr>
          <p:nvPr/>
        </p:nvSpPr>
        <p:spPr bwMode="auto">
          <a:xfrm>
            <a:off x="5865813" y="1899811"/>
            <a:ext cx="322580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5F5F5F"/>
                </a:solidFill>
                <a:ea typeface="微软雅黑" panose="020B0503020204020204" pitchFamily="34" charset="-122"/>
              </a:rPr>
              <a:t>70年，中国经济结构发生了深刻变化，</a:t>
            </a:r>
            <a:endParaRPr lang="zh-CN" altLang="en-US" sz="1400">
              <a:solidFill>
                <a:srgbClr val="5F5F5F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5F5F5F"/>
                </a:solidFill>
                <a:ea typeface="微软雅黑" panose="020B0503020204020204" pitchFamily="34" charset="-122"/>
              </a:rPr>
              <a:t>从结构单一到百业兴旺。</a:t>
            </a:r>
            <a:endParaRPr lang="zh-CN" altLang="en-US" sz="1400">
              <a:solidFill>
                <a:srgbClr val="5F5F5F"/>
              </a:solidFill>
              <a:ea typeface="微软雅黑" panose="020B0503020204020204" pitchFamily="34" charset="-122"/>
            </a:endParaRPr>
          </a:p>
        </p:txBody>
      </p:sp>
      <p:sp>
        <p:nvSpPr>
          <p:cNvPr id="56" name="Text Box 38"/>
          <p:cNvSpPr txBox="1">
            <a:spLocks noChangeArrowheads="1"/>
          </p:cNvSpPr>
          <p:nvPr/>
        </p:nvSpPr>
        <p:spPr bwMode="auto">
          <a:xfrm>
            <a:off x="5865813" y="3086944"/>
            <a:ext cx="322580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5F5F5F"/>
                </a:solidFill>
                <a:ea typeface="微软雅黑" panose="020B0503020204020204" pitchFamily="34" charset="-122"/>
              </a:rPr>
              <a:t>70年，中国从温饱不足迈向全面小康，</a:t>
            </a:r>
            <a:endParaRPr lang="zh-CN" altLang="en-US" sz="1400">
              <a:solidFill>
                <a:srgbClr val="5F5F5F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5F5F5F"/>
                </a:solidFill>
                <a:ea typeface="微软雅黑" panose="020B0503020204020204" pitchFamily="34" charset="-122"/>
              </a:rPr>
              <a:t>人民生活发生翻天覆地变化。</a:t>
            </a:r>
            <a:endParaRPr lang="zh-CN" altLang="en-US" sz="1400">
              <a:solidFill>
                <a:srgbClr val="5F5F5F"/>
              </a:solidFill>
              <a:ea typeface="微软雅黑" panose="020B0503020204020204" pitchFamily="34" charset="-122"/>
            </a:endParaRPr>
          </a:p>
        </p:txBody>
      </p:sp>
      <p:sp>
        <p:nvSpPr>
          <p:cNvPr id="57" name="Text Box 38"/>
          <p:cNvSpPr txBox="1">
            <a:spLocks noChangeArrowheads="1"/>
          </p:cNvSpPr>
          <p:nvPr/>
        </p:nvSpPr>
        <p:spPr bwMode="auto">
          <a:xfrm>
            <a:off x="-7302" y="1707406"/>
            <a:ext cx="338328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5F5F5F"/>
                </a:solidFill>
                <a:ea typeface="微软雅黑" panose="020B0503020204020204" pitchFamily="34" charset="-122"/>
              </a:rPr>
              <a:t>70年，从瓶颈制约到优势支撑，</a:t>
            </a:r>
            <a:endParaRPr lang="zh-CN" altLang="en-US" sz="1400">
              <a:solidFill>
                <a:srgbClr val="5F5F5F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5F5F5F"/>
                </a:solidFill>
                <a:ea typeface="微软雅黑" panose="020B0503020204020204" pitchFamily="34" charset="-122"/>
              </a:rPr>
              <a:t>我国基础产业和基础设施实现重大飞跃。</a:t>
            </a:r>
            <a:endParaRPr lang="zh-CN" altLang="en-US" sz="1400">
              <a:solidFill>
                <a:srgbClr val="5F5F5F"/>
              </a:solidFill>
              <a:ea typeface="微软雅黑" panose="020B0503020204020204" pitchFamily="34" charset="-122"/>
            </a:endParaRPr>
          </a:p>
        </p:txBody>
      </p:sp>
      <p:sp>
        <p:nvSpPr>
          <p:cNvPr id="58" name="Text Box 38"/>
          <p:cNvSpPr txBox="1">
            <a:spLocks noChangeArrowheads="1"/>
          </p:cNvSpPr>
          <p:nvPr/>
        </p:nvSpPr>
        <p:spPr bwMode="auto">
          <a:xfrm>
            <a:off x="-17462" y="3086944"/>
            <a:ext cx="34036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5F5F5F"/>
                </a:solidFill>
                <a:ea typeface="微软雅黑" panose="020B0503020204020204" pitchFamily="34" charset="-122"/>
              </a:rPr>
              <a:t>70年，我们创造了制度创新的伟大奇迹。</a:t>
            </a:r>
            <a:endParaRPr lang="zh-CN" altLang="en-US" sz="1400">
              <a:solidFill>
                <a:srgbClr val="5F5F5F"/>
              </a:solidFill>
              <a:ea typeface="微软雅黑" panose="020B0503020204020204" pitchFamily="34" charset="-122"/>
            </a:endParaRPr>
          </a:p>
        </p:txBody>
      </p:sp>
      <p:sp>
        <p:nvSpPr>
          <p:cNvPr id="59" name="Text Box 38"/>
          <p:cNvSpPr txBox="1">
            <a:spLocks noChangeArrowheads="1"/>
          </p:cNvSpPr>
          <p:nvPr/>
        </p:nvSpPr>
        <p:spPr bwMode="auto">
          <a:xfrm>
            <a:off x="3026410" y="1261636"/>
            <a:ext cx="320548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5F5F5F"/>
                </a:solidFill>
                <a:ea typeface="微软雅黑" panose="020B0503020204020204" pitchFamily="34" charset="-122"/>
              </a:rPr>
              <a:t>70年，中国综合国力和国际影响力</a:t>
            </a:r>
            <a:endParaRPr lang="zh-CN" altLang="en-US" sz="1400">
              <a:solidFill>
                <a:srgbClr val="5F5F5F"/>
              </a:solidFill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5F5F5F"/>
                </a:solidFill>
                <a:ea typeface="微软雅黑" panose="020B0503020204020204" pitchFamily="34" charset="-122"/>
              </a:rPr>
              <a:t>实现历史性跨越，民族复兴再铸辉煌。</a:t>
            </a:r>
            <a:endParaRPr lang="zh-CN" altLang="en-US" sz="1400">
              <a:solidFill>
                <a:srgbClr val="5F5F5F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683568" y="296069"/>
            <a:ext cx="3024336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 sz="2600" b="0" dirty="0" smtClean="0">
                <a:solidFill>
                  <a:srgbClr val="C00000"/>
                </a:solidFill>
                <a:latin typeface="+mn-ea"/>
                <a:ea typeface="+mn-ea"/>
              </a:rPr>
              <a:t>伟大奇迹</a:t>
            </a:r>
            <a:endParaRPr lang="zh-CN" altLang="en-US" sz="2600" b="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35" name="Group 5"/>
          <p:cNvGrpSpPr/>
          <p:nvPr/>
        </p:nvGrpSpPr>
        <p:grpSpPr bwMode="auto">
          <a:xfrm>
            <a:off x="294903" y="404813"/>
            <a:ext cx="360363" cy="287337"/>
            <a:chOff x="0" y="0"/>
            <a:chExt cx="360040" cy="288032"/>
          </a:xfrm>
        </p:grpSpPr>
        <p:sp>
          <p:nvSpPr>
            <p:cNvPr id="42" name="燕尾形 19"/>
            <p:cNvSpPr>
              <a:spLocks noChangeArrowheads="1"/>
            </p:cNvSpPr>
            <p:nvPr/>
          </p:nvSpPr>
          <p:spPr bwMode="auto">
            <a:xfrm>
              <a:off x="144016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3" name="燕尾形 20"/>
            <p:cNvSpPr>
              <a:spLocks noChangeArrowheads="1"/>
            </p:cNvSpPr>
            <p:nvPr/>
          </p:nvSpPr>
          <p:spPr bwMode="auto">
            <a:xfrm>
              <a:off x="0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49425" y="4324985"/>
            <a:ext cx="6050280" cy="650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这一个个奇迹极大改变了中国的面貌、中华民族的面貌、中国人民的面貌、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中国共产党的面貌，汇聚成实现中华民族伟大复兴的盛大景象。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10000">
        <p14:doors dir="vert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utoUpdateAnimBg="0"/>
      <p:bldP spid="51" grpId="0" autoUpdateAnimBg="0"/>
      <p:bldP spid="52" grpId="0" autoUpdateAnimBg="0"/>
      <p:bldP spid="53" grpId="0" autoUpdateAnimBg="0"/>
      <p:bldP spid="54" grpId="0" autoUpdateAnimBg="0"/>
      <p:bldP spid="55" grpId="0" autoUpdateAnimBg="0"/>
      <p:bldP spid="56" grpId="0" autoUpdateAnimBg="0"/>
      <p:bldP spid="57" grpId="0" autoUpdateAnimBg="0"/>
      <p:bldP spid="58" grpId="0" autoUpdateAnimBg="0"/>
      <p:bldP spid="59" grpId="0" autoUpdateAnimBg="0"/>
      <p:bldP spid="34" grpId="0" bldLvl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81421"/>
            <a:ext cx="9144000" cy="3938016"/>
          </a:xfrm>
          <a:prstGeom prst="rect">
            <a:avLst/>
          </a:prstGeom>
        </p:spPr>
      </p:pic>
      <p:sp>
        <p:nvSpPr>
          <p:cNvPr id="26" name="TextBox 1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2411760" y="1923678"/>
            <a:ext cx="5360268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isometricLeftDown">
                <a:rot lat="19611842" lon="928482" rev="21300000"/>
              </a:camera>
              <a:lightRig rig="threePt" dir="t"/>
            </a:scene3d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4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历史的启示</a:t>
            </a:r>
            <a:endParaRPr lang="zh-CN" altLang="en-US" sz="4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3"/>
          <p:cNvGrpSpPr/>
          <p:nvPr/>
        </p:nvGrpSpPr>
        <p:grpSpPr bwMode="auto">
          <a:xfrm>
            <a:off x="1289323" y="771550"/>
            <a:ext cx="1914525" cy="1273017"/>
            <a:chOff x="-28501" y="-20218"/>
            <a:chExt cx="1913434" cy="1416011"/>
          </a:xfrm>
        </p:grpSpPr>
        <p:pic>
          <p:nvPicPr>
            <p:cNvPr id="28" name="对角圆角矩形 41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501" y="-20218"/>
              <a:ext cx="1913434" cy="1416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119814" y="77883"/>
              <a:ext cx="1604365" cy="580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buFont typeface="Arial" panose="020B0604020202020204" pitchFamily="34" charset="0"/>
                <a:buNone/>
              </a:pPr>
              <a:r>
                <a:rPr lang="zh-CN" altLang="en-US" sz="2800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第四部分</a:t>
              </a:r>
              <a:endParaRPr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8000">
        <p14:flip dir="r"/>
      </p:transition>
    </mc:Choice>
    <mc:Fallback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2"/>
          <p:cNvSpPr>
            <a:spLocks noChangeArrowheads="1"/>
          </p:cNvSpPr>
          <p:nvPr/>
        </p:nvSpPr>
        <p:spPr bwMode="auto">
          <a:xfrm>
            <a:off x="0" y="5010150"/>
            <a:ext cx="9182100" cy="133350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54" name="Group 4"/>
          <p:cNvGrpSpPr/>
          <p:nvPr/>
        </p:nvGrpSpPr>
        <p:grpSpPr bwMode="auto">
          <a:xfrm>
            <a:off x="1631032" y="1203598"/>
            <a:ext cx="5029200" cy="577575"/>
            <a:chOff x="0" y="111215"/>
            <a:chExt cx="5029200" cy="576608"/>
          </a:xfrm>
        </p:grpSpPr>
        <p:grpSp>
          <p:nvGrpSpPr>
            <p:cNvPr id="55" name="Group 5"/>
            <p:cNvGrpSpPr/>
            <p:nvPr/>
          </p:nvGrpSpPr>
          <p:grpSpPr bwMode="auto">
            <a:xfrm>
              <a:off x="0" y="275073"/>
              <a:ext cx="5029200" cy="412750"/>
              <a:chOff x="0" y="0"/>
              <a:chExt cx="5029200" cy="412750"/>
            </a:xfrm>
          </p:grpSpPr>
          <p:sp>
            <p:nvSpPr>
              <p:cNvPr id="57" name="矩形 1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029200" cy="412750"/>
              </a:xfrm>
              <a:prstGeom prst="rect">
                <a:avLst/>
              </a:prstGeom>
              <a:noFill/>
              <a:ln w="3175" cap="flat" cmpd="sng">
                <a:solidFill>
                  <a:srgbClr val="6B0C07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58" name="TextBox 27"/>
              <p:cNvSpPr>
                <a:spLocks noChangeArrowheads="1"/>
              </p:cNvSpPr>
              <p:nvPr/>
            </p:nvSpPr>
            <p:spPr bwMode="auto">
              <a:xfrm>
                <a:off x="1093490" y="28901"/>
                <a:ext cx="3725713" cy="3366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0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国庆节的历史由来</a:t>
                </a:r>
                <a:endParaRPr lang="zh-CN" altLang="en-US" sz="1600" b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56" name="图片 11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44304" y="111215"/>
              <a:ext cx="753616" cy="535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" name="Group 9"/>
          <p:cNvGrpSpPr/>
          <p:nvPr/>
        </p:nvGrpSpPr>
        <p:grpSpPr bwMode="auto">
          <a:xfrm>
            <a:off x="1631032" y="2435223"/>
            <a:ext cx="5029200" cy="581660"/>
            <a:chOff x="0" y="105486"/>
            <a:chExt cx="5029200" cy="582337"/>
          </a:xfrm>
        </p:grpSpPr>
        <p:grpSp>
          <p:nvGrpSpPr>
            <p:cNvPr id="60" name="Group 10"/>
            <p:cNvGrpSpPr/>
            <p:nvPr/>
          </p:nvGrpSpPr>
          <p:grpSpPr bwMode="auto">
            <a:xfrm>
              <a:off x="0" y="275073"/>
              <a:ext cx="5029200" cy="412750"/>
              <a:chOff x="0" y="0"/>
              <a:chExt cx="5029200" cy="412750"/>
            </a:xfrm>
          </p:grpSpPr>
          <p:sp>
            <p:nvSpPr>
              <p:cNvPr id="62" name="矩形 1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029200" cy="412750"/>
              </a:xfrm>
              <a:prstGeom prst="rect">
                <a:avLst/>
              </a:prstGeom>
              <a:noFill/>
              <a:ln w="3175" cap="flat" cmpd="sng">
                <a:solidFill>
                  <a:srgbClr val="6B0C07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3" name="TextBox 27"/>
              <p:cNvSpPr>
                <a:spLocks noChangeArrowheads="1"/>
              </p:cNvSpPr>
              <p:nvPr/>
            </p:nvSpPr>
            <p:spPr bwMode="auto">
              <a:xfrm>
                <a:off x="1098823" y="28901"/>
                <a:ext cx="3653705" cy="33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0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伟大奇迹</a:t>
                </a:r>
                <a:endParaRPr lang="zh-CN" altLang="en-US" sz="1600" b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1" name="图片 16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44304" y="105486"/>
              <a:ext cx="753616" cy="535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4" name="Group 14"/>
          <p:cNvGrpSpPr/>
          <p:nvPr/>
        </p:nvGrpSpPr>
        <p:grpSpPr bwMode="auto">
          <a:xfrm>
            <a:off x="1631032" y="3100703"/>
            <a:ext cx="5029200" cy="553085"/>
            <a:chOff x="0" y="134104"/>
            <a:chExt cx="5029200" cy="553719"/>
          </a:xfrm>
        </p:grpSpPr>
        <p:grpSp>
          <p:nvGrpSpPr>
            <p:cNvPr id="65" name="Group 15"/>
            <p:cNvGrpSpPr/>
            <p:nvPr/>
          </p:nvGrpSpPr>
          <p:grpSpPr bwMode="auto">
            <a:xfrm>
              <a:off x="0" y="275073"/>
              <a:ext cx="5029200" cy="412750"/>
              <a:chOff x="0" y="0"/>
              <a:chExt cx="5029200" cy="412750"/>
            </a:xfrm>
          </p:grpSpPr>
          <p:sp>
            <p:nvSpPr>
              <p:cNvPr id="67" name="矩形 2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029200" cy="412750"/>
              </a:xfrm>
              <a:prstGeom prst="rect">
                <a:avLst/>
              </a:prstGeom>
              <a:noFill/>
              <a:ln w="3175" cap="flat" cmpd="sng">
                <a:solidFill>
                  <a:srgbClr val="6B0C07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68" name="TextBox 27"/>
              <p:cNvSpPr>
                <a:spLocks noChangeArrowheads="1"/>
              </p:cNvSpPr>
              <p:nvPr/>
            </p:nvSpPr>
            <p:spPr bwMode="auto">
              <a:xfrm>
                <a:off x="1086123" y="28901"/>
                <a:ext cx="3666405" cy="33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历史的启示</a:t>
                </a:r>
                <a:endParaRPr lang="zh-CN" altLang="en-US" sz="1600" b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66" name="图片 21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44304" y="134104"/>
              <a:ext cx="753616" cy="535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" name="Group 19"/>
          <p:cNvGrpSpPr/>
          <p:nvPr/>
        </p:nvGrpSpPr>
        <p:grpSpPr bwMode="auto">
          <a:xfrm>
            <a:off x="1638017" y="1840064"/>
            <a:ext cx="5029200" cy="561504"/>
            <a:chOff x="0" y="125962"/>
            <a:chExt cx="5029200" cy="561861"/>
          </a:xfrm>
        </p:grpSpPr>
        <p:grpSp>
          <p:nvGrpSpPr>
            <p:cNvPr id="70" name="Group 20"/>
            <p:cNvGrpSpPr/>
            <p:nvPr/>
          </p:nvGrpSpPr>
          <p:grpSpPr bwMode="auto">
            <a:xfrm>
              <a:off x="0" y="275073"/>
              <a:ext cx="5029200" cy="412750"/>
              <a:chOff x="0" y="0"/>
              <a:chExt cx="5029200" cy="412750"/>
            </a:xfrm>
          </p:grpSpPr>
          <p:sp>
            <p:nvSpPr>
              <p:cNvPr id="72" name="矩形 2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029200" cy="412750"/>
              </a:xfrm>
              <a:prstGeom prst="rect">
                <a:avLst/>
              </a:prstGeom>
              <a:noFill/>
              <a:ln w="3175" cap="flat" cmpd="sng">
                <a:solidFill>
                  <a:srgbClr val="6B0C07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73" name="TextBox 28"/>
              <p:cNvSpPr>
                <a:spLocks noChangeArrowheads="1"/>
              </p:cNvSpPr>
              <p:nvPr/>
            </p:nvSpPr>
            <p:spPr bwMode="auto">
              <a:xfrm>
                <a:off x="1068660" y="28901"/>
                <a:ext cx="3683868" cy="33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0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光辉历程</a:t>
                </a:r>
                <a:endParaRPr lang="zh-CN" altLang="en-US" sz="1600" b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1" name="图片 26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26841" y="125962"/>
              <a:ext cx="753616" cy="535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5" name="Rectangle 2"/>
          <p:cNvSpPr>
            <a:spLocks noChangeArrowheads="1"/>
          </p:cNvSpPr>
          <p:nvPr/>
        </p:nvSpPr>
        <p:spPr bwMode="auto">
          <a:xfrm>
            <a:off x="755576" y="210046"/>
            <a:ext cx="27717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4400" b="0" dirty="0">
                <a:solidFill>
                  <a:srgbClr val="D10000"/>
                </a:solidFill>
                <a:latin typeface="方正大黑简体" pitchFamily="2" charset="-122"/>
                <a:ea typeface="方正大黑简体" pitchFamily="2" charset="-122"/>
                <a:sym typeface="Calibri" panose="020F0502020204030204" pitchFamily="34" charset="0"/>
              </a:rPr>
              <a:t>目录</a:t>
            </a:r>
            <a:r>
              <a:rPr lang="en-US" altLang="zh-CN" b="0" dirty="0">
                <a:solidFill>
                  <a:srgbClr val="7F7F7F"/>
                </a:solidFill>
                <a:latin typeface="方正大黑简体" pitchFamily="2" charset="-122"/>
                <a:ea typeface="方正大黑简体" pitchFamily="2" charset="-122"/>
                <a:sym typeface="Calibri" panose="020F0502020204030204" pitchFamily="34" charset="0"/>
              </a:rPr>
              <a:t>Contents</a:t>
            </a:r>
            <a:endParaRPr lang="en-US" altLang="zh-CN" b="0" dirty="0">
              <a:solidFill>
                <a:srgbClr val="7F7F7F"/>
              </a:solidFill>
              <a:latin typeface="方正大黑简体" pitchFamily="2" charset="-122"/>
              <a:ea typeface="方正大黑简体" pitchFamily="2" charset="-122"/>
              <a:sym typeface="Calibri" panose="020F0502020204030204" pitchFamily="34" charset="0"/>
            </a:endParaRPr>
          </a:p>
        </p:txBody>
      </p:sp>
      <p:grpSp>
        <p:nvGrpSpPr>
          <p:cNvPr id="76" name="Group 26"/>
          <p:cNvGrpSpPr/>
          <p:nvPr/>
        </p:nvGrpSpPr>
        <p:grpSpPr bwMode="auto">
          <a:xfrm>
            <a:off x="430138" y="346571"/>
            <a:ext cx="360363" cy="288925"/>
            <a:chOff x="0" y="0"/>
            <a:chExt cx="360040" cy="288032"/>
          </a:xfrm>
        </p:grpSpPr>
        <p:sp>
          <p:nvSpPr>
            <p:cNvPr id="77" name="燕尾形 34"/>
            <p:cNvSpPr>
              <a:spLocks noChangeArrowheads="1"/>
            </p:cNvSpPr>
            <p:nvPr/>
          </p:nvSpPr>
          <p:spPr bwMode="auto">
            <a:xfrm>
              <a:off x="144016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8" name="燕尾形 35"/>
            <p:cNvSpPr>
              <a:spLocks noChangeArrowheads="1"/>
            </p:cNvSpPr>
            <p:nvPr/>
          </p:nvSpPr>
          <p:spPr bwMode="auto">
            <a:xfrm>
              <a:off x="0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82" name="Group 19"/>
          <p:cNvGrpSpPr/>
          <p:nvPr/>
        </p:nvGrpSpPr>
        <p:grpSpPr bwMode="auto">
          <a:xfrm>
            <a:off x="1631032" y="3737608"/>
            <a:ext cx="5029200" cy="548005"/>
            <a:chOff x="0" y="138970"/>
            <a:chExt cx="5029200" cy="548853"/>
          </a:xfrm>
        </p:grpSpPr>
        <p:grpSp>
          <p:nvGrpSpPr>
            <p:cNvPr id="83" name="Group 20"/>
            <p:cNvGrpSpPr/>
            <p:nvPr/>
          </p:nvGrpSpPr>
          <p:grpSpPr bwMode="auto">
            <a:xfrm>
              <a:off x="0" y="275073"/>
              <a:ext cx="5029200" cy="412750"/>
              <a:chOff x="0" y="0"/>
              <a:chExt cx="5029200" cy="412750"/>
            </a:xfrm>
          </p:grpSpPr>
          <p:sp>
            <p:nvSpPr>
              <p:cNvPr id="85" name="矩形 2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029200" cy="412750"/>
              </a:xfrm>
              <a:prstGeom prst="rect">
                <a:avLst/>
              </a:prstGeom>
              <a:noFill/>
              <a:ln w="3175" cap="flat" cmpd="sng">
                <a:solidFill>
                  <a:srgbClr val="6B0C07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宋体" panose="02010600030101010101" pitchFamily="2" charset="-122"/>
                </a:endParaRPr>
              </a:p>
            </p:txBody>
          </p:sp>
          <p:sp>
            <p:nvSpPr>
              <p:cNvPr id="86" name="TextBox 28"/>
              <p:cNvSpPr>
                <a:spLocks noChangeArrowheads="1"/>
              </p:cNvSpPr>
              <p:nvPr/>
            </p:nvSpPr>
            <p:spPr bwMode="auto">
              <a:xfrm>
                <a:off x="1068660" y="28901"/>
                <a:ext cx="3683868" cy="3377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追梦新时代 再踏新征程</a:t>
                </a:r>
                <a:endParaRPr lang="zh-CN" altLang="en-US" sz="1600" b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84" name="图片 26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39541" y="138970"/>
              <a:ext cx="753616" cy="535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 advClick="0" advTm="14000">
        <p14:switch dir="r"/>
      </p:transition>
    </mc:Choice>
    <mc:Fallback>
      <p:transition spd="slow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7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7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2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7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bldLvl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683568" y="296069"/>
            <a:ext cx="3024336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历史的启示</a:t>
            </a:r>
            <a:endParaRPr lang="zh-CN" altLang="en-US" sz="2600" b="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31" name="Group 5"/>
          <p:cNvGrpSpPr/>
          <p:nvPr/>
        </p:nvGrpSpPr>
        <p:grpSpPr bwMode="auto">
          <a:xfrm>
            <a:off x="294903" y="404813"/>
            <a:ext cx="360363" cy="287337"/>
            <a:chOff x="0" y="0"/>
            <a:chExt cx="360040" cy="288032"/>
          </a:xfrm>
        </p:grpSpPr>
        <p:sp>
          <p:nvSpPr>
            <p:cNvPr id="32" name="燕尾形 19"/>
            <p:cNvSpPr>
              <a:spLocks noChangeArrowheads="1"/>
            </p:cNvSpPr>
            <p:nvPr/>
          </p:nvSpPr>
          <p:spPr bwMode="auto">
            <a:xfrm>
              <a:off x="144016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3" name="燕尾形 20"/>
            <p:cNvSpPr>
              <a:spLocks noChangeArrowheads="1"/>
            </p:cNvSpPr>
            <p:nvPr/>
          </p:nvSpPr>
          <p:spPr bwMode="auto">
            <a:xfrm>
              <a:off x="0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300" y="947420"/>
            <a:ext cx="2991485" cy="39331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84395" y="1210945"/>
            <a:ext cx="3211195" cy="2889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革命先驱李大钊说</a:t>
            </a:r>
            <a:r>
              <a:rPr lang="en-US" altLang="zh-CN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endParaRPr lang="en-US" altLang="zh-CN" sz="28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8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“无限的过去都以现在为归宿，无限的未来都以现在为渊源”。</a:t>
            </a:r>
            <a:endParaRPr lang="zh-CN" altLang="en-US" sz="28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750" advClick="0" advTm="12000"/>
    </mc:Choice>
    <mc:Fallback>
      <p:transition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1908810" y="963930"/>
            <a:ext cx="1798955" cy="1557020"/>
            <a:chOff x="6556158" y="1824136"/>
            <a:chExt cx="1979612" cy="1981200"/>
          </a:xfrm>
        </p:grpSpPr>
        <p:grpSp>
          <p:nvGrpSpPr>
            <p:cNvPr id="40" name="组合 43"/>
            <p:cNvGrpSpPr/>
            <p:nvPr/>
          </p:nvGrpSpPr>
          <p:grpSpPr bwMode="auto">
            <a:xfrm>
              <a:off x="6556158" y="1824136"/>
              <a:ext cx="1979612" cy="1981200"/>
              <a:chOff x="5217600" y="3058600"/>
              <a:chExt cx="1116000" cy="1116000"/>
            </a:xfrm>
          </p:grpSpPr>
          <p:sp>
            <p:nvSpPr>
              <p:cNvPr id="42" name="Oval 2"/>
              <p:cNvSpPr>
                <a:spLocks noChangeAspect="1" noChangeArrowheads="1"/>
              </p:cNvSpPr>
              <p:nvPr/>
            </p:nvSpPr>
            <p:spPr bwMode="auto">
              <a:xfrm>
                <a:off x="5217600" y="3058600"/>
                <a:ext cx="1116000" cy="1116000"/>
              </a:xfrm>
              <a:prstGeom prst="ellipse">
                <a:avLst/>
              </a:prstGeom>
              <a:solidFill>
                <a:srgbClr val="F20000"/>
              </a:solidFill>
              <a:ln w="25400">
                <a:noFill/>
              </a:ln>
              <a:effectLst>
                <a:outerShdw blurRad="225425" dist="38100" dir="5220000" algn="ctr">
                  <a:srgbClr val="000000">
                    <a:alpha val="33000"/>
                  </a:srgbClr>
                </a:outerShdw>
              </a:effectLst>
              <a:scene3d>
                <a:camera prst="orthographicFront"/>
                <a:lightRig rig="flat" dir="t"/>
              </a:scene3d>
              <a:sp3d extrusionH="304800" contourW="19050">
                <a:bevelT prst="convex"/>
                <a:bevelB w="0" h="0"/>
                <a:contourClr>
                  <a:srgbClr val="FF0000"/>
                </a:contourClr>
              </a:sp3d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  <a:defRPr/>
                </a:pPr>
                <a:endParaRPr lang="fr-FR" altLang="zh-CN" sz="1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 rot="19388639">
                <a:off x="5222074" y="3126562"/>
                <a:ext cx="756231" cy="54011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45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rgbClr val="FFFFFF"/>
                  </a:solidFill>
                  <a:effectLst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Text Box 29"/>
            <p:cNvSpPr txBox="1">
              <a:spLocks noChangeArrowheads="1"/>
            </p:cNvSpPr>
            <p:nvPr/>
          </p:nvSpPr>
          <p:spPr bwMode="gray">
            <a:xfrm>
              <a:off x="6780134" y="2431876"/>
              <a:ext cx="1531793" cy="82092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>
                <a:buClr>
                  <a:schemeClr val="tx1"/>
                </a:buClr>
                <a:buSzPct val="120000"/>
                <a:defRPr/>
              </a:pPr>
              <a:r>
                <a:rPr lang="zh-CN" altLang="en-US" sz="900" spc="300" dirty="0">
                  <a:ln w="12700" cmpd="sng">
                    <a:noFill/>
                    <a:prstDash val="solid"/>
                    <a:miter lim="800000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70年来，中国为什么能走过光辉历程、创造伟大奇迹</a:t>
              </a:r>
              <a:endParaRPr lang="zh-CN" altLang="en-US" sz="900" spc="300" dirty="0">
                <a:ln w="1270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4" name="图片 43" descr="未标题-3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05815" y="2456815"/>
            <a:ext cx="1706245" cy="2345055"/>
          </a:xfrm>
          <a:prstGeom prst="rect">
            <a:avLst/>
          </a:prstGeom>
        </p:spPr>
      </p:pic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683568" y="296069"/>
            <a:ext cx="3024336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历史的启示</a:t>
            </a:r>
            <a:endParaRPr lang="zh-CN" altLang="en-US" sz="2600" b="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34" name="Group 5"/>
          <p:cNvGrpSpPr/>
          <p:nvPr/>
        </p:nvGrpSpPr>
        <p:grpSpPr bwMode="auto">
          <a:xfrm>
            <a:off x="294903" y="404813"/>
            <a:ext cx="360363" cy="287337"/>
            <a:chOff x="0" y="0"/>
            <a:chExt cx="360040" cy="288032"/>
          </a:xfrm>
        </p:grpSpPr>
        <p:sp>
          <p:nvSpPr>
            <p:cNvPr id="35" name="燕尾形 19"/>
            <p:cNvSpPr>
              <a:spLocks noChangeArrowheads="1"/>
            </p:cNvSpPr>
            <p:nvPr/>
          </p:nvSpPr>
          <p:spPr bwMode="auto">
            <a:xfrm>
              <a:off x="144016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" name="燕尾形 20"/>
            <p:cNvSpPr>
              <a:spLocks noChangeArrowheads="1"/>
            </p:cNvSpPr>
            <p:nvPr/>
          </p:nvSpPr>
          <p:spPr bwMode="auto">
            <a:xfrm>
              <a:off x="0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1" name="Rounded Rectangle 37"/>
          <p:cNvSpPr/>
          <p:nvPr/>
        </p:nvSpPr>
        <p:spPr>
          <a:xfrm>
            <a:off x="5030277" y="1115145"/>
            <a:ext cx="3333520" cy="1141043"/>
          </a:xfrm>
          <a:prstGeom prst="roundRect">
            <a:avLst>
              <a:gd name="adj" fmla="val 5186"/>
            </a:avLst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70" tIns="38885" rIns="77770" bIns="38885" rtlCol="0" anchor="ctr"/>
          <a:p>
            <a:pPr algn="ctr"/>
            <a:endParaRPr lang="en-US"/>
          </a:p>
        </p:txBody>
      </p:sp>
      <p:sp>
        <p:nvSpPr>
          <p:cNvPr id="52" name="Text Box 10"/>
          <p:cNvSpPr txBox="1">
            <a:spLocks noChangeArrowheads="1"/>
          </p:cNvSpPr>
          <p:nvPr/>
        </p:nvSpPr>
        <p:spPr bwMode="auto">
          <a:xfrm>
            <a:off x="5225818" y="1175251"/>
            <a:ext cx="3026242" cy="11150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38885" tIns="19442" rIns="38885" bIns="19442">
            <a:spAutoFit/>
          </a:bodyPr>
          <a:p>
            <a:pPr defTabSz="925830"/>
            <a:r>
              <a:rPr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归根结底是因为有中国共产党的坚强领导。70年的历史雄辩地证明，领导我们事业的核心力量是中国共产党，坚持中国共产党的领导是办好中国一切事情的根本前提。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3" name="Rounded Rectangle 45"/>
          <p:cNvSpPr/>
          <p:nvPr/>
        </p:nvSpPr>
        <p:spPr>
          <a:xfrm>
            <a:off x="5030277" y="2394587"/>
            <a:ext cx="3333520" cy="1203428"/>
          </a:xfrm>
          <a:prstGeom prst="roundRect">
            <a:avLst>
              <a:gd name="adj" fmla="val 5186"/>
            </a:avLst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70" tIns="38885" rIns="77770" bIns="38885" rtlCol="0" anchor="ctr"/>
          <a:p>
            <a:pPr algn="ctr"/>
            <a:endParaRPr lang="en-US"/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5190261" y="2520748"/>
            <a:ext cx="3026239" cy="8997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38885" tIns="19442" rIns="38885" bIns="19442">
            <a:spAutoFit/>
          </a:bodyPr>
          <a:p>
            <a:pPr defTabSz="925830"/>
            <a:r>
              <a:rPr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我们党始终坚持把马克思主义基本原理同中国具体国情相结合，不断推进马克思主义中国化，形成中国特色社会主义道路、理论、制度、文化。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5" name="Rounded Rectangle 47"/>
          <p:cNvSpPr/>
          <p:nvPr/>
        </p:nvSpPr>
        <p:spPr>
          <a:xfrm>
            <a:off x="5030277" y="3736297"/>
            <a:ext cx="3333520" cy="1114071"/>
          </a:xfrm>
          <a:prstGeom prst="roundRect">
            <a:avLst>
              <a:gd name="adj" fmla="val 5186"/>
            </a:avLst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70" tIns="38885" rIns="77770" bIns="38885" rtlCol="0" anchor="ctr"/>
          <a:p>
            <a:pPr algn="ctr"/>
            <a:endParaRPr lang="en-US"/>
          </a:p>
        </p:txBody>
      </p:sp>
      <p:sp>
        <p:nvSpPr>
          <p:cNvPr id="56" name="Text Box 10"/>
          <p:cNvSpPr txBox="1">
            <a:spLocks noChangeArrowheads="1"/>
          </p:cNvSpPr>
          <p:nvPr/>
        </p:nvSpPr>
        <p:spPr bwMode="auto">
          <a:xfrm>
            <a:off x="5225820" y="3791969"/>
            <a:ext cx="2991017" cy="4686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38885" tIns="19442" rIns="38885" bIns="19442">
            <a:spAutoFit/>
          </a:bodyPr>
          <a:p>
            <a:pPr defTabSz="925830"/>
            <a:r>
              <a:rPr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是全党全国各族人民立足中国国情不断探索、不断奋斗、不断创新的结果。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</p:cSld>
  <p:clrMapOvr>
    <a:masterClrMapping/>
  </p:clrMapOvr>
  <p:transition spd="slow" advClick="0" advTm="1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utoUpdateAnimBg="0"/>
      <p:bldP spid="51" grpId="0" bldLvl="0" animBg="1"/>
      <p:bldP spid="52" grpId="0"/>
      <p:bldP spid="53" grpId="0" bldLvl="0" animBg="1"/>
      <p:bldP spid="54" grpId="0"/>
      <p:bldP spid="55" grpId="0" bldLvl="0" animBg="1"/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MH_PageTitle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23265" y="237490"/>
            <a:ext cx="3418205" cy="532130"/>
          </a:xfrm>
        </p:spPr>
        <p:txBody>
          <a:bodyPr/>
          <a:lstStyle/>
          <a:p>
            <a:pPr eaLnBrk="1" hangingPunct="1"/>
            <a:r>
              <a:rPr lang="zh-CN" altLang="en-US" smtClean="0"/>
              <a:t>历史的启示</a:t>
            </a:r>
            <a:endParaRPr lang="zh-CN" altLang="en-US" smtClean="0"/>
          </a:p>
        </p:txBody>
      </p:sp>
      <p:sp>
        <p:nvSpPr>
          <p:cNvPr id="3075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56335" y="1583531"/>
            <a:ext cx="3148013" cy="663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altLang="zh-CN" sz="1400">
                <a:latin typeface="幼圆" panose="02010509060101010101" pitchFamily="49" charset="-122"/>
                <a:ea typeface="幼圆" panose="02010509060101010101" pitchFamily="49" charset="-122"/>
              </a:rPr>
              <a:t>新中国70年光辉历程带给我们的历史启示还有很多，这些历史启示都弥足珍贵</a:t>
            </a:r>
            <a:r>
              <a:rPr lang="en-US" altLang="zh-CN" sz="1200">
                <a:latin typeface="幼圆" panose="02010509060101010101" pitchFamily="49" charset="-122"/>
                <a:ea typeface="幼圆" panose="02010509060101010101" pitchFamily="49" charset="-122"/>
              </a:rPr>
              <a:t>。</a:t>
            </a:r>
            <a:endParaRPr lang="en-US" altLang="zh-CN" sz="12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076" name="MH_Other_1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2250281" y="1628775"/>
            <a:ext cx="715566" cy="396479"/>
          </a:xfrm>
          <a:custGeom>
            <a:avLst/>
            <a:gdLst>
              <a:gd name="T0" fmla="*/ 2147483646 w 251"/>
              <a:gd name="T1" fmla="*/ 2147483646 h 138"/>
              <a:gd name="T2" fmla="*/ 2147483646 w 251"/>
              <a:gd name="T3" fmla="*/ 2147483646 h 138"/>
              <a:gd name="T4" fmla="*/ 2147483646 w 251"/>
              <a:gd name="T5" fmla="*/ 2147483646 h 138"/>
              <a:gd name="T6" fmla="*/ 2147483646 w 251"/>
              <a:gd name="T7" fmla="*/ 2147483646 h 138"/>
              <a:gd name="T8" fmla="*/ 0 w 251"/>
              <a:gd name="T9" fmla="*/ 2147483646 h 138"/>
              <a:gd name="T10" fmla="*/ 2147483646 w 251"/>
              <a:gd name="T11" fmla="*/ 2147483646 h 138"/>
              <a:gd name="T12" fmla="*/ 2147483646 w 251"/>
              <a:gd name="T13" fmla="*/ 2147483646 h 138"/>
              <a:gd name="T14" fmla="*/ 2147483646 w 251"/>
              <a:gd name="T15" fmla="*/ 2147483646 h 138"/>
              <a:gd name="T16" fmla="*/ 2147483646 w 251"/>
              <a:gd name="T17" fmla="*/ 2147483646 h 138"/>
              <a:gd name="T18" fmla="*/ 2147483646 w 251"/>
              <a:gd name="T19" fmla="*/ 2147483646 h 138"/>
              <a:gd name="T20" fmla="*/ 2147483646 w 251"/>
              <a:gd name="T21" fmla="*/ 2147483646 h 138"/>
              <a:gd name="T22" fmla="*/ 2147483646 w 251"/>
              <a:gd name="T23" fmla="*/ 2147483646 h 138"/>
              <a:gd name="T24" fmla="*/ 2147483646 w 251"/>
              <a:gd name="T25" fmla="*/ 2147483646 h 138"/>
              <a:gd name="T26" fmla="*/ 2147483646 w 251"/>
              <a:gd name="T27" fmla="*/ 2147483646 h 138"/>
              <a:gd name="T28" fmla="*/ 2147483646 w 251"/>
              <a:gd name="T29" fmla="*/ 2147483646 h 138"/>
              <a:gd name="T30" fmla="*/ 2147483646 w 251"/>
              <a:gd name="T31" fmla="*/ 2147483646 h 138"/>
              <a:gd name="T32" fmla="*/ 2147483646 w 251"/>
              <a:gd name="T33" fmla="*/ 2147483646 h 138"/>
              <a:gd name="T34" fmla="*/ 2147483646 w 251"/>
              <a:gd name="T35" fmla="*/ 2147483646 h 138"/>
              <a:gd name="T36" fmla="*/ 2147483646 w 251"/>
              <a:gd name="T37" fmla="*/ 2147483646 h 138"/>
              <a:gd name="T38" fmla="*/ 2147483646 w 251"/>
              <a:gd name="T39" fmla="*/ 2147483646 h 138"/>
              <a:gd name="T40" fmla="*/ 2147483646 w 251"/>
              <a:gd name="T41" fmla="*/ 2147483646 h 138"/>
              <a:gd name="T42" fmla="*/ 2147483646 w 251"/>
              <a:gd name="T43" fmla="*/ 2147483646 h 138"/>
              <a:gd name="T44" fmla="*/ 2147483646 w 251"/>
              <a:gd name="T45" fmla="*/ 2147483646 h 138"/>
              <a:gd name="T46" fmla="*/ 2147483646 w 251"/>
              <a:gd name="T47" fmla="*/ 2147483646 h 138"/>
              <a:gd name="T48" fmla="*/ 2147483646 w 251"/>
              <a:gd name="T49" fmla="*/ 2147483646 h 138"/>
              <a:gd name="T50" fmla="*/ 2147483646 w 251"/>
              <a:gd name="T51" fmla="*/ 2147483646 h 138"/>
              <a:gd name="T52" fmla="*/ 2147483646 w 251"/>
              <a:gd name="T53" fmla="*/ 2147483646 h 138"/>
              <a:gd name="T54" fmla="*/ 2147483646 w 251"/>
              <a:gd name="T55" fmla="*/ 2147483646 h 138"/>
              <a:gd name="T56" fmla="*/ 2147483646 w 251"/>
              <a:gd name="T57" fmla="*/ 2147483646 h 138"/>
              <a:gd name="T58" fmla="*/ 2147483646 w 251"/>
              <a:gd name="T59" fmla="*/ 2147483646 h 138"/>
              <a:gd name="T60" fmla="*/ 2147483646 w 251"/>
              <a:gd name="T61" fmla="*/ 2147483646 h 138"/>
              <a:gd name="T62" fmla="*/ 2147483646 w 251"/>
              <a:gd name="T63" fmla="*/ 2147483646 h 138"/>
              <a:gd name="T64" fmla="*/ 2147483646 w 251"/>
              <a:gd name="T65" fmla="*/ 0 h 138"/>
              <a:gd name="T66" fmla="*/ 2147483646 w 251"/>
              <a:gd name="T67" fmla="*/ 2147483646 h 138"/>
              <a:gd name="T68" fmla="*/ 2147483646 w 251"/>
              <a:gd name="T69" fmla="*/ 2147483646 h 138"/>
              <a:gd name="T70" fmla="*/ 2147483646 w 251"/>
              <a:gd name="T71" fmla="*/ 2147483646 h 138"/>
              <a:gd name="T72" fmla="*/ 2147483646 w 251"/>
              <a:gd name="T73" fmla="*/ 2147483646 h 138"/>
              <a:gd name="T74" fmla="*/ 2147483646 w 251"/>
              <a:gd name="T75" fmla="*/ 2147483646 h 138"/>
              <a:gd name="T76" fmla="*/ 2147483646 w 251"/>
              <a:gd name="T77" fmla="*/ 2147483646 h 138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51" h="138">
                <a:moveTo>
                  <a:pt x="129" y="115"/>
                </a:moveTo>
                <a:cubicBezTo>
                  <a:pt x="129" y="115"/>
                  <a:pt x="153" y="117"/>
                  <a:pt x="170" y="102"/>
                </a:cubicBezTo>
                <a:cubicBezTo>
                  <a:pt x="187" y="87"/>
                  <a:pt x="178" y="65"/>
                  <a:pt x="166" y="62"/>
                </a:cubicBezTo>
                <a:cubicBezTo>
                  <a:pt x="154" y="60"/>
                  <a:pt x="147" y="69"/>
                  <a:pt x="148" y="78"/>
                </a:cubicBezTo>
                <a:cubicBezTo>
                  <a:pt x="150" y="86"/>
                  <a:pt x="160" y="87"/>
                  <a:pt x="162" y="82"/>
                </a:cubicBezTo>
                <a:cubicBezTo>
                  <a:pt x="165" y="76"/>
                  <a:pt x="162" y="73"/>
                  <a:pt x="162" y="73"/>
                </a:cubicBezTo>
                <a:cubicBezTo>
                  <a:pt x="166" y="74"/>
                  <a:pt x="175" y="83"/>
                  <a:pt x="165" y="96"/>
                </a:cubicBezTo>
                <a:cubicBezTo>
                  <a:pt x="155" y="109"/>
                  <a:pt x="129" y="115"/>
                  <a:pt x="129" y="115"/>
                </a:cubicBezTo>
                <a:close/>
                <a:moveTo>
                  <a:pt x="0" y="83"/>
                </a:move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21" y="72"/>
                  <a:pt x="44" y="76"/>
                </a:cubicBezTo>
                <a:cubicBezTo>
                  <a:pt x="67" y="79"/>
                  <a:pt x="83" y="94"/>
                  <a:pt x="95" y="100"/>
                </a:cubicBezTo>
                <a:cubicBezTo>
                  <a:pt x="107" y="106"/>
                  <a:pt x="123" y="106"/>
                  <a:pt x="131" y="93"/>
                </a:cubicBezTo>
                <a:cubicBezTo>
                  <a:pt x="138" y="80"/>
                  <a:pt x="129" y="68"/>
                  <a:pt x="129" y="68"/>
                </a:cubicBezTo>
                <a:cubicBezTo>
                  <a:pt x="142" y="72"/>
                  <a:pt x="146" y="88"/>
                  <a:pt x="141" y="99"/>
                </a:cubicBezTo>
                <a:cubicBezTo>
                  <a:pt x="135" y="110"/>
                  <a:pt x="120" y="116"/>
                  <a:pt x="104" y="113"/>
                </a:cubicBezTo>
                <a:cubicBezTo>
                  <a:pt x="88" y="110"/>
                  <a:pt x="72" y="94"/>
                  <a:pt x="54" y="86"/>
                </a:cubicBezTo>
                <a:cubicBezTo>
                  <a:pt x="36" y="78"/>
                  <a:pt x="19" y="80"/>
                  <a:pt x="19" y="80"/>
                </a:cubicBezTo>
                <a:cubicBezTo>
                  <a:pt x="31" y="79"/>
                  <a:pt x="50" y="88"/>
                  <a:pt x="67" y="98"/>
                </a:cubicBezTo>
                <a:cubicBezTo>
                  <a:pt x="84" y="109"/>
                  <a:pt x="96" y="123"/>
                  <a:pt x="129" y="124"/>
                </a:cubicBezTo>
                <a:cubicBezTo>
                  <a:pt x="162" y="126"/>
                  <a:pt x="176" y="106"/>
                  <a:pt x="183" y="92"/>
                </a:cubicBezTo>
                <a:cubicBezTo>
                  <a:pt x="190" y="77"/>
                  <a:pt x="197" y="69"/>
                  <a:pt x="213" y="69"/>
                </a:cubicBezTo>
                <a:cubicBezTo>
                  <a:pt x="228" y="70"/>
                  <a:pt x="232" y="84"/>
                  <a:pt x="225" y="88"/>
                </a:cubicBezTo>
                <a:cubicBezTo>
                  <a:pt x="218" y="93"/>
                  <a:pt x="214" y="87"/>
                  <a:pt x="213" y="84"/>
                </a:cubicBezTo>
                <a:cubicBezTo>
                  <a:pt x="213" y="82"/>
                  <a:pt x="216" y="78"/>
                  <a:pt x="216" y="78"/>
                </a:cubicBezTo>
                <a:cubicBezTo>
                  <a:pt x="211" y="73"/>
                  <a:pt x="203" y="85"/>
                  <a:pt x="208" y="91"/>
                </a:cubicBezTo>
                <a:cubicBezTo>
                  <a:pt x="213" y="98"/>
                  <a:pt x="228" y="101"/>
                  <a:pt x="233" y="87"/>
                </a:cubicBezTo>
                <a:cubicBezTo>
                  <a:pt x="238" y="74"/>
                  <a:pt x="231" y="68"/>
                  <a:pt x="231" y="68"/>
                </a:cubicBezTo>
                <a:cubicBezTo>
                  <a:pt x="241" y="64"/>
                  <a:pt x="241" y="50"/>
                  <a:pt x="232" y="48"/>
                </a:cubicBezTo>
                <a:cubicBezTo>
                  <a:pt x="223" y="47"/>
                  <a:pt x="219" y="54"/>
                  <a:pt x="219" y="54"/>
                </a:cubicBezTo>
                <a:cubicBezTo>
                  <a:pt x="219" y="54"/>
                  <a:pt x="217" y="45"/>
                  <a:pt x="205" y="46"/>
                </a:cubicBezTo>
                <a:cubicBezTo>
                  <a:pt x="194" y="47"/>
                  <a:pt x="197" y="61"/>
                  <a:pt x="176" y="62"/>
                </a:cubicBezTo>
                <a:cubicBezTo>
                  <a:pt x="156" y="62"/>
                  <a:pt x="151" y="46"/>
                  <a:pt x="153" y="37"/>
                </a:cubicBezTo>
                <a:cubicBezTo>
                  <a:pt x="155" y="29"/>
                  <a:pt x="167" y="23"/>
                  <a:pt x="177" y="28"/>
                </a:cubicBezTo>
                <a:cubicBezTo>
                  <a:pt x="188" y="33"/>
                  <a:pt x="185" y="49"/>
                  <a:pt x="176" y="50"/>
                </a:cubicBezTo>
                <a:cubicBezTo>
                  <a:pt x="167" y="50"/>
                  <a:pt x="167" y="44"/>
                  <a:pt x="169" y="41"/>
                </a:cubicBezTo>
                <a:cubicBezTo>
                  <a:pt x="170" y="38"/>
                  <a:pt x="168" y="36"/>
                  <a:pt x="168" y="36"/>
                </a:cubicBezTo>
                <a:cubicBezTo>
                  <a:pt x="168" y="36"/>
                  <a:pt x="162" y="35"/>
                  <a:pt x="163" y="43"/>
                </a:cubicBezTo>
                <a:cubicBezTo>
                  <a:pt x="163" y="50"/>
                  <a:pt x="172" y="57"/>
                  <a:pt x="184" y="52"/>
                </a:cubicBezTo>
                <a:cubicBezTo>
                  <a:pt x="195" y="47"/>
                  <a:pt x="196" y="30"/>
                  <a:pt x="188" y="26"/>
                </a:cubicBezTo>
                <a:cubicBezTo>
                  <a:pt x="180" y="21"/>
                  <a:pt x="174" y="23"/>
                  <a:pt x="174" y="23"/>
                </a:cubicBezTo>
                <a:cubicBezTo>
                  <a:pt x="175" y="21"/>
                  <a:pt x="169" y="10"/>
                  <a:pt x="156" y="11"/>
                </a:cubicBezTo>
                <a:cubicBezTo>
                  <a:pt x="144" y="11"/>
                  <a:pt x="139" y="23"/>
                  <a:pt x="139" y="23"/>
                </a:cubicBezTo>
                <a:cubicBezTo>
                  <a:pt x="139" y="23"/>
                  <a:pt x="129" y="20"/>
                  <a:pt x="127" y="29"/>
                </a:cubicBezTo>
                <a:cubicBezTo>
                  <a:pt x="126" y="38"/>
                  <a:pt x="136" y="37"/>
                  <a:pt x="136" y="37"/>
                </a:cubicBezTo>
                <a:cubicBezTo>
                  <a:pt x="148" y="34"/>
                  <a:pt x="147" y="44"/>
                  <a:pt x="147" y="44"/>
                </a:cubicBezTo>
                <a:cubicBezTo>
                  <a:pt x="153" y="48"/>
                  <a:pt x="153" y="66"/>
                  <a:pt x="139" y="68"/>
                </a:cubicBezTo>
                <a:cubicBezTo>
                  <a:pt x="126" y="69"/>
                  <a:pt x="120" y="56"/>
                  <a:pt x="119" y="53"/>
                </a:cubicBezTo>
                <a:cubicBezTo>
                  <a:pt x="118" y="51"/>
                  <a:pt x="116" y="44"/>
                  <a:pt x="109" y="47"/>
                </a:cubicBezTo>
                <a:cubicBezTo>
                  <a:pt x="102" y="50"/>
                  <a:pt x="107" y="61"/>
                  <a:pt x="107" y="61"/>
                </a:cubicBezTo>
                <a:cubicBezTo>
                  <a:pt x="107" y="61"/>
                  <a:pt x="94" y="65"/>
                  <a:pt x="95" y="78"/>
                </a:cubicBezTo>
                <a:cubicBezTo>
                  <a:pt x="95" y="92"/>
                  <a:pt x="113" y="96"/>
                  <a:pt x="117" y="85"/>
                </a:cubicBezTo>
                <a:cubicBezTo>
                  <a:pt x="122" y="73"/>
                  <a:pt x="113" y="74"/>
                  <a:pt x="113" y="74"/>
                </a:cubicBezTo>
                <a:cubicBezTo>
                  <a:pt x="113" y="74"/>
                  <a:pt x="119" y="82"/>
                  <a:pt x="109" y="85"/>
                </a:cubicBezTo>
                <a:cubicBezTo>
                  <a:pt x="99" y="88"/>
                  <a:pt x="94" y="67"/>
                  <a:pt x="109" y="65"/>
                </a:cubicBezTo>
                <a:cubicBezTo>
                  <a:pt x="123" y="62"/>
                  <a:pt x="134" y="82"/>
                  <a:pt x="122" y="93"/>
                </a:cubicBezTo>
                <a:cubicBezTo>
                  <a:pt x="110" y="105"/>
                  <a:pt x="91" y="99"/>
                  <a:pt x="88" y="83"/>
                </a:cubicBezTo>
                <a:cubicBezTo>
                  <a:pt x="85" y="67"/>
                  <a:pt x="96" y="60"/>
                  <a:pt x="96" y="60"/>
                </a:cubicBezTo>
                <a:cubicBezTo>
                  <a:pt x="96" y="58"/>
                  <a:pt x="93" y="42"/>
                  <a:pt x="106" y="39"/>
                </a:cubicBezTo>
                <a:cubicBezTo>
                  <a:pt x="118" y="35"/>
                  <a:pt x="128" y="48"/>
                  <a:pt x="129" y="53"/>
                </a:cubicBezTo>
                <a:cubicBezTo>
                  <a:pt x="130" y="58"/>
                  <a:pt x="134" y="60"/>
                  <a:pt x="139" y="57"/>
                </a:cubicBezTo>
                <a:cubicBezTo>
                  <a:pt x="144" y="53"/>
                  <a:pt x="141" y="46"/>
                  <a:pt x="141" y="46"/>
                </a:cubicBezTo>
                <a:cubicBezTo>
                  <a:pt x="135" y="49"/>
                  <a:pt x="132" y="44"/>
                  <a:pt x="132" y="44"/>
                </a:cubicBezTo>
                <a:cubicBezTo>
                  <a:pt x="118" y="42"/>
                  <a:pt x="111" y="29"/>
                  <a:pt x="117" y="21"/>
                </a:cubicBezTo>
                <a:cubicBezTo>
                  <a:pt x="123" y="13"/>
                  <a:pt x="135" y="16"/>
                  <a:pt x="135" y="16"/>
                </a:cubicBezTo>
                <a:cubicBezTo>
                  <a:pt x="134" y="13"/>
                  <a:pt x="142" y="0"/>
                  <a:pt x="155" y="0"/>
                </a:cubicBezTo>
                <a:cubicBezTo>
                  <a:pt x="169" y="0"/>
                  <a:pt x="179" y="14"/>
                  <a:pt x="179" y="14"/>
                </a:cubicBezTo>
                <a:cubicBezTo>
                  <a:pt x="184" y="12"/>
                  <a:pt x="185" y="17"/>
                  <a:pt x="185" y="17"/>
                </a:cubicBezTo>
                <a:cubicBezTo>
                  <a:pt x="205" y="16"/>
                  <a:pt x="203" y="37"/>
                  <a:pt x="203" y="37"/>
                </a:cubicBezTo>
                <a:cubicBezTo>
                  <a:pt x="214" y="29"/>
                  <a:pt x="219" y="41"/>
                  <a:pt x="219" y="41"/>
                </a:cubicBezTo>
                <a:cubicBezTo>
                  <a:pt x="239" y="31"/>
                  <a:pt x="251" y="44"/>
                  <a:pt x="250" y="57"/>
                </a:cubicBezTo>
                <a:cubicBezTo>
                  <a:pt x="249" y="71"/>
                  <a:pt x="238" y="70"/>
                  <a:pt x="238" y="70"/>
                </a:cubicBezTo>
                <a:cubicBezTo>
                  <a:pt x="242" y="70"/>
                  <a:pt x="249" y="87"/>
                  <a:pt x="236" y="99"/>
                </a:cubicBezTo>
                <a:cubicBezTo>
                  <a:pt x="224" y="111"/>
                  <a:pt x="205" y="108"/>
                  <a:pt x="203" y="93"/>
                </a:cubicBezTo>
                <a:cubicBezTo>
                  <a:pt x="200" y="78"/>
                  <a:pt x="208" y="72"/>
                  <a:pt x="208" y="72"/>
                </a:cubicBezTo>
                <a:cubicBezTo>
                  <a:pt x="201" y="73"/>
                  <a:pt x="198" y="75"/>
                  <a:pt x="187" y="101"/>
                </a:cubicBezTo>
                <a:cubicBezTo>
                  <a:pt x="177" y="128"/>
                  <a:pt x="153" y="138"/>
                  <a:pt x="128" y="136"/>
                </a:cubicBezTo>
                <a:cubicBezTo>
                  <a:pt x="104" y="135"/>
                  <a:pt x="94" y="126"/>
                  <a:pt x="56" y="101"/>
                </a:cubicBezTo>
                <a:cubicBezTo>
                  <a:pt x="19" y="75"/>
                  <a:pt x="0" y="83"/>
                  <a:pt x="0" y="83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00"/>
          </a:p>
        </p:txBody>
      </p:sp>
      <p:sp>
        <p:nvSpPr>
          <p:cNvPr id="3077" name="MH_SubTitle_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542665" y="2580005"/>
            <a:ext cx="3634105" cy="66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altLang="zh-CN" sz="1600">
                <a:latin typeface="幼圆" panose="02010509060101010101" pitchFamily="49" charset="-122"/>
                <a:ea typeface="幼圆" panose="02010509060101010101" pitchFamily="49" charset="-122"/>
              </a:rPr>
              <a:t>雄关漫道真如铁，而今迈步从头越</a:t>
            </a:r>
            <a:endParaRPr lang="en-US" altLang="zh-CN" sz="16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078" name="MH_Other_2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2736056" y="2625329"/>
            <a:ext cx="715566" cy="396478"/>
          </a:xfrm>
          <a:custGeom>
            <a:avLst/>
            <a:gdLst>
              <a:gd name="T0" fmla="*/ 2147483646 w 251"/>
              <a:gd name="T1" fmla="*/ 2147483646 h 138"/>
              <a:gd name="T2" fmla="*/ 2147483646 w 251"/>
              <a:gd name="T3" fmla="*/ 2147483646 h 138"/>
              <a:gd name="T4" fmla="*/ 2147483646 w 251"/>
              <a:gd name="T5" fmla="*/ 2147483646 h 138"/>
              <a:gd name="T6" fmla="*/ 2147483646 w 251"/>
              <a:gd name="T7" fmla="*/ 2147483646 h 138"/>
              <a:gd name="T8" fmla="*/ 0 w 251"/>
              <a:gd name="T9" fmla="*/ 2147483646 h 138"/>
              <a:gd name="T10" fmla="*/ 2147483646 w 251"/>
              <a:gd name="T11" fmla="*/ 2147483646 h 138"/>
              <a:gd name="T12" fmla="*/ 2147483646 w 251"/>
              <a:gd name="T13" fmla="*/ 2147483646 h 138"/>
              <a:gd name="T14" fmla="*/ 2147483646 w 251"/>
              <a:gd name="T15" fmla="*/ 2147483646 h 138"/>
              <a:gd name="T16" fmla="*/ 2147483646 w 251"/>
              <a:gd name="T17" fmla="*/ 2147483646 h 138"/>
              <a:gd name="T18" fmla="*/ 2147483646 w 251"/>
              <a:gd name="T19" fmla="*/ 2147483646 h 138"/>
              <a:gd name="T20" fmla="*/ 2147483646 w 251"/>
              <a:gd name="T21" fmla="*/ 2147483646 h 138"/>
              <a:gd name="T22" fmla="*/ 2147483646 w 251"/>
              <a:gd name="T23" fmla="*/ 2147483646 h 138"/>
              <a:gd name="T24" fmla="*/ 2147483646 w 251"/>
              <a:gd name="T25" fmla="*/ 2147483646 h 138"/>
              <a:gd name="T26" fmla="*/ 2147483646 w 251"/>
              <a:gd name="T27" fmla="*/ 2147483646 h 138"/>
              <a:gd name="T28" fmla="*/ 2147483646 w 251"/>
              <a:gd name="T29" fmla="*/ 2147483646 h 138"/>
              <a:gd name="T30" fmla="*/ 2147483646 w 251"/>
              <a:gd name="T31" fmla="*/ 2147483646 h 138"/>
              <a:gd name="T32" fmla="*/ 2147483646 w 251"/>
              <a:gd name="T33" fmla="*/ 2147483646 h 138"/>
              <a:gd name="T34" fmla="*/ 2147483646 w 251"/>
              <a:gd name="T35" fmla="*/ 2147483646 h 138"/>
              <a:gd name="T36" fmla="*/ 2147483646 w 251"/>
              <a:gd name="T37" fmla="*/ 2147483646 h 138"/>
              <a:gd name="T38" fmla="*/ 2147483646 w 251"/>
              <a:gd name="T39" fmla="*/ 2147483646 h 138"/>
              <a:gd name="T40" fmla="*/ 2147483646 w 251"/>
              <a:gd name="T41" fmla="*/ 2147483646 h 138"/>
              <a:gd name="T42" fmla="*/ 2147483646 w 251"/>
              <a:gd name="T43" fmla="*/ 2147483646 h 138"/>
              <a:gd name="T44" fmla="*/ 2147483646 w 251"/>
              <a:gd name="T45" fmla="*/ 2147483646 h 138"/>
              <a:gd name="T46" fmla="*/ 2147483646 w 251"/>
              <a:gd name="T47" fmla="*/ 2147483646 h 138"/>
              <a:gd name="T48" fmla="*/ 2147483646 w 251"/>
              <a:gd name="T49" fmla="*/ 2147483646 h 138"/>
              <a:gd name="T50" fmla="*/ 2147483646 w 251"/>
              <a:gd name="T51" fmla="*/ 2147483646 h 138"/>
              <a:gd name="T52" fmla="*/ 2147483646 w 251"/>
              <a:gd name="T53" fmla="*/ 2147483646 h 138"/>
              <a:gd name="T54" fmla="*/ 2147483646 w 251"/>
              <a:gd name="T55" fmla="*/ 2147483646 h 138"/>
              <a:gd name="T56" fmla="*/ 2147483646 w 251"/>
              <a:gd name="T57" fmla="*/ 2147483646 h 138"/>
              <a:gd name="T58" fmla="*/ 2147483646 w 251"/>
              <a:gd name="T59" fmla="*/ 2147483646 h 138"/>
              <a:gd name="T60" fmla="*/ 2147483646 w 251"/>
              <a:gd name="T61" fmla="*/ 2147483646 h 138"/>
              <a:gd name="T62" fmla="*/ 2147483646 w 251"/>
              <a:gd name="T63" fmla="*/ 2147483646 h 138"/>
              <a:gd name="T64" fmla="*/ 2147483646 w 251"/>
              <a:gd name="T65" fmla="*/ 0 h 138"/>
              <a:gd name="T66" fmla="*/ 2147483646 w 251"/>
              <a:gd name="T67" fmla="*/ 2147483646 h 138"/>
              <a:gd name="T68" fmla="*/ 2147483646 w 251"/>
              <a:gd name="T69" fmla="*/ 2147483646 h 138"/>
              <a:gd name="T70" fmla="*/ 2147483646 w 251"/>
              <a:gd name="T71" fmla="*/ 2147483646 h 138"/>
              <a:gd name="T72" fmla="*/ 2147483646 w 251"/>
              <a:gd name="T73" fmla="*/ 2147483646 h 138"/>
              <a:gd name="T74" fmla="*/ 2147483646 w 251"/>
              <a:gd name="T75" fmla="*/ 2147483646 h 138"/>
              <a:gd name="T76" fmla="*/ 2147483646 w 251"/>
              <a:gd name="T77" fmla="*/ 2147483646 h 138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51" h="138">
                <a:moveTo>
                  <a:pt x="129" y="115"/>
                </a:moveTo>
                <a:cubicBezTo>
                  <a:pt x="129" y="115"/>
                  <a:pt x="153" y="117"/>
                  <a:pt x="170" y="102"/>
                </a:cubicBezTo>
                <a:cubicBezTo>
                  <a:pt x="187" y="87"/>
                  <a:pt x="178" y="65"/>
                  <a:pt x="166" y="62"/>
                </a:cubicBezTo>
                <a:cubicBezTo>
                  <a:pt x="154" y="60"/>
                  <a:pt x="147" y="69"/>
                  <a:pt x="148" y="78"/>
                </a:cubicBezTo>
                <a:cubicBezTo>
                  <a:pt x="150" y="86"/>
                  <a:pt x="160" y="87"/>
                  <a:pt x="162" y="82"/>
                </a:cubicBezTo>
                <a:cubicBezTo>
                  <a:pt x="165" y="76"/>
                  <a:pt x="162" y="73"/>
                  <a:pt x="162" y="73"/>
                </a:cubicBezTo>
                <a:cubicBezTo>
                  <a:pt x="166" y="74"/>
                  <a:pt x="175" y="83"/>
                  <a:pt x="165" y="96"/>
                </a:cubicBezTo>
                <a:cubicBezTo>
                  <a:pt x="155" y="109"/>
                  <a:pt x="129" y="115"/>
                  <a:pt x="129" y="115"/>
                </a:cubicBezTo>
                <a:close/>
                <a:moveTo>
                  <a:pt x="0" y="83"/>
                </a:move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21" y="72"/>
                  <a:pt x="44" y="76"/>
                </a:cubicBezTo>
                <a:cubicBezTo>
                  <a:pt x="67" y="79"/>
                  <a:pt x="83" y="94"/>
                  <a:pt x="95" y="100"/>
                </a:cubicBezTo>
                <a:cubicBezTo>
                  <a:pt x="107" y="106"/>
                  <a:pt x="123" y="106"/>
                  <a:pt x="131" y="93"/>
                </a:cubicBezTo>
                <a:cubicBezTo>
                  <a:pt x="138" y="80"/>
                  <a:pt x="129" y="68"/>
                  <a:pt x="129" y="68"/>
                </a:cubicBezTo>
                <a:cubicBezTo>
                  <a:pt x="142" y="72"/>
                  <a:pt x="146" y="88"/>
                  <a:pt x="141" y="99"/>
                </a:cubicBezTo>
                <a:cubicBezTo>
                  <a:pt x="135" y="110"/>
                  <a:pt x="120" y="116"/>
                  <a:pt x="104" y="113"/>
                </a:cubicBezTo>
                <a:cubicBezTo>
                  <a:pt x="88" y="110"/>
                  <a:pt x="72" y="94"/>
                  <a:pt x="54" y="86"/>
                </a:cubicBezTo>
                <a:cubicBezTo>
                  <a:pt x="36" y="78"/>
                  <a:pt x="19" y="80"/>
                  <a:pt x="19" y="80"/>
                </a:cubicBezTo>
                <a:cubicBezTo>
                  <a:pt x="31" y="79"/>
                  <a:pt x="50" y="88"/>
                  <a:pt x="67" y="98"/>
                </a:cubicBezTo>
                <a:cubicBezTo>
                  <a:pt x="84" y="109"/>
                  <a:pt x="96" y="123"/>
                  <a:pt x="129" y="124"/>
                </a:cubicBezTo>
                <a:cubicBezTo>
                  <a:pt x="162" y="126"/>
                  <a:pt x="176" y="106"/>
                  <a:pt x="183" y="92"/>
                </a:cubicBezTo>
                <a:cubicBezTo>
                  <a:pt x="190" y="77"/>
                  <a:pt x="197" y="69"/>
                  <a:pt x="213" y="69"/>
                </a:cubicBezTo>
                <a:cubicBezTo>
                  <a:pt x="228" y="70"/>
                  <a:pt x="232" y="84"/>
                  <a:pt x="225" y="88"/>
                </a:cubicBezTo>
                <a:cubicBezTo>
                  <a:pt x="218" y="93"/>
                  <a:pt x="214" y="87"/>
                  <a:pt x="213" y="84"/>
                </a:cubicBezTo>
                <a:cubicBezTo>
                  <a:pt x="213" y="82"/>
                  <a:pt x="216" y="78"/>
                  <a:pt x="216" y="78"/>
                </a:cubicBezTo>
                <a:cubicBezTo>
                  <a:pt x="211" y="73"/>
                  <a:pt x="203" y="85"/>
                  <a:pt x="208" y="91"/>
                </a:cubicBezTo>
                <a:cubicBezTo>
                  <a:pt x="213" y="98"/>
                  <a:pt x="228" y="101"/>
                  <a:pt x="233" y="87"/>
                </a:cubicBezTo>
                <a:cubicBezTo>
                  <a:pt x="238" y="74"/>
                  <a:pt x="231" y="68"/>
                  <a:pt x="231" y="68"/>
                </a:cubicBezTo>
                <a:cubicBezTo>
                  <a:pt x="241" y="64"/>
                  <a:pt x="241" y="50"/>
                  <a:pt x="232" y="48"/>
                </a:cubicBezTo>
                <a:cubicBezTo>
                  <a:pt x="223" y="47"/>
                  <a:pt x="219" y="54"/>
                  <a:pt x="219" y="54"/>
                </a:cubicBezTo>
                <a:cubicBezTo>
                  <a:pt x="219" y="54"/>
                  <a:pt x="217" y="45"/>
                  <a:pt x="205" y="46"/>
                </a:cubicBezTo>
                <a:cubicBezTo>
                  <a:pt x="194" y="47"/>
                  <a:pt x="197" y="61"/>
                  <a:pt x="176" y="62"/>
                </a:cubicBezTo>
                <a:cubicBezTo>
                  <a:pt x="156" y="62"/>
                  <a:pt x="151" y="46"/>
                  <a:pt x="153" y="37"/>
                </a:cubicBezTo>
                <a:cubicBezTo>
                  <a:pt x="155" y="29"/>
                  <a:pt x="167" y="23"/>
                  <a:pt x="177" y="28"/>
                </a:cubicBezTo>
                <a:cubicBezTo>
                  <a:pt x="188" y="33"/>
                  <a:pt x="185" y="49"/>
                  <a:pt x="176" y="50"/>
                </a:cubicBezTo>
                <a:cubicBezTo>
                  <a:pt x="167" y="50"/>
                  <a:pt x="167" y="44"/>
                  <a:pt x="169" y="41"/>
                </a:cubicBezTo>
                <a:cubicBezTo>
                  <a:pt x="170" y="38"/>
                  <a:pt x="168" y="36"/>
                  <a:pt x="168" y="36"/>
                </a:cubicBezTo>
                <a:cubicBezTo>
                  <a:pt x="168" y="36"/>
                  <a:pt x="162" y="35"/>
                  <a:pt x="163" y="43"/>
                </a:cubicBezTo>
                <a:cubicBezTo>
                  <a:pt x="163" y="50"/>
                  <a:pt x="172" y="57"/>
                  <a:pt x="184" y="52"/>
                </a:cubicBezTo>
                <a:cubicBezTo>
                  <a:pt x="195" y="47"/>
                  <a:pt x="196" y="30"/>
                  <a:pt x="188" y="26"/>
                </a:cubicBezTo>
                <a:cubicBezTo>
                  <a:pt x="180" y="21"/>
                  <a:pt x="174" y="23"/>
                  <a:pt x="174" y="23"/>
                </a:cubicBezTo>
                <a:cubicBezTo>
                  <a:pt x="175" y="21"/>
                  <a:pt x="169" y="10"/>
                  <a:pt x="156" y="11"/>
                </a:cubicBezTo>
                <a:cubicBezTo>
                  <a:pt x="144" y="11"/>
                  <a:pt x="139" y="23"/>
                  <a:pt x="139" y="23"/>
                </a:cubicBezTo>
                <a:cubicBezTo>
                  <a:pt x="139" y="23"/>
                  <a:pt x="129" y="20"/>
                  <a:pt x="127" y="29"/>
                </a:cubicBezTo>
                <a:cubicBezTo>
                  <a:pt x="126" y="38"/>
                  <a:pt x="136" y="37"/>
                  <a:pt x="136" y="37"/>
                </a:cubicBezTo>
                <a:cubicBezTo>
                  <a:pt x="148" y="34"/>
                  <a:pt x="147" y="44"/>
                  <a:pt x="147" y="44"/>
                </a:cubicBezTo>
                <a:cubicBezTo>
                  <a:pt x="153" y="48"/>
                  <a:pt x="153" y="66"/>
                  <a:pt x="139" y="68"/>
                </a:cubicBezTo>
                <a:cubicBezTo>
                  <a:pt x="126" y="69"/>
                  <a:pt x="120" y="56"/>
                  <a:pt x="119" y="53"/>
                </a:cubicBezTo>
                <a:cubicBezTo>
                  <a:pt x="118" y="51"/>
                  <a:pt x="116" y="44"/>
                  <a:pt x="109" y="47"/>
                </a:cubicBezTo>
                <a:cubicBezTo>
                  <a:pt x="102" y="50"/>
                  <a:pt x="107" y="61"/>
                  <a:pt x="107" y="61"/>
                </a:cubicBezTo>
                <a:cubicBezTo>
                  <a:pt x="107" y="61"/>
                  <a:pt x="94" y="65"/>
                  <a:pt x="95" y="78"/>
                </a:cubicBezTo>
                <a:cubicBezTo>
                  <a:pt x="95" y="92"/>
                  <a:pt x="113" y="96"/>
                  <a:pt x="117" y="85"/>
                </a:cubicBezTo>
                <a:cubicBezTo>
                  <a:pt x="122" y="73"/>
                  <a:pt x="113" y="74"/>
                  <a:pt x="113" y="74"/>
                </a:cubicBezTo>
                <a:cubicBezTo>
                  <a:pt x="113" y="74"/>
                  <a:pt x="119" y="82"/>
                  <a:pt x="109" y="85"/>
                </a:cubicBezTo>
                <a:cubicBezTo>
                  <a:pt x="99" y="88"/>
                  <a:pt x="94" y="67"/>
                  <a:pt x="109" y="65"/>
                </a:cubicBezTo>
                <a:cubicBezTo>
                  <a:pt x="123" y="62"/>
                  <a:pt x="134" y="82"/>
                  <a:pt x="122" y="93"/>
                </a:cubicBezTo>
                <a:cubicBezTo>
                  <a:pt x="110" y="105"/>
                  <a:pt x="91" y="99"/>
                  <a:pt x="88" y="83"/>
                </a:cubicBezTo>
                <a:cubicBezTo>
                  <a:pt x="85" y="67"/>
                  <a:pt x="96" y="60"/>
                  <a:pt x="96" y="60"/>
                </a:cubicBezTo>
                <a:cubicBezTo>
                  <a:pt x="96" y="58"/>
                  <a:pt x="93" y="42"/>
                  <a:pt x="106" y="39"/>
                </a:cubicBezTo>
                <a:cubicBezTo>
                  <a:pt x="118" y="35"/>
                  <a:pt x="128" y="48"/>
                  <a:pt x="129" y="53"/>
                </a:cubicBezTo>
                <a:cubicBezTo>
                  <a:pt x="130" y="58"/>
                  <a:pt x="134" y="60"/>
                  <a:pt x="139" y="57"/>
                </a:cubicBezTo>
                <a:cubicBezTo>
                  <a:pt x="144" y="53"/>
                  <a:pt x="141" y="46"/>
                  <a:pt x="141" y="46"/>
                </a:cubicBezTo>
                <a:cubicBezTo>
                  <a:pt x="135" y="49"/>
                  <a:pt x="132" y="44"/>
                  <a:pt x="132" y="44"/>
                </a:cubicBezTo>
                <a:cubicBezTo>
                  <a:pt x="118" y="42"/>
                  <a:pt x="111" y="29"/>
                  <a:pt x="117" y="21"/>
                </a:cubicBezTo>
                <a:cubicBezTo>
                  <a:pt x="123" y="13"/>
                  <a:pt x="135" y="16"/>
                  <a:pt x="135" y="16"/>
                </a:cubicBezTo>
                <a:cubicBezTo>
                  <a:pt x="134" y="13"/>
                  <a:pt x="142" y="0"/>
                  <a:pt x="155" y="0"/>
                </a:cubicBezTo>
                <a:cubicBezTo>
                  <a:pt x="169" y="0"/>
                  <a:pt x="179" y="14"/>
                  <a:pt x="179" y="14"/>
                </a:cubicBezTo>
                <a:cubicBezTo>
                  <a:pt x="184" y="12"/>
                  <a:pt x="185" y="17"/>
                  <a:pt x="185" y="17"/>
                </a:cubicBezTo>
                <a:cubicBezTo>
                  <a:pt x="205" y="16"/>
                  <a:pt x="203" y="37"/>
                  <a:pt x="203" y="37"/>
                </a:cubicBezTo>
                <a:cubicBezTo>
                  <a:pt x="214" y="29"/>
                  <a:pt x="219" y="41"/>
                  <a:pt x="219" y="41"/>
                </a:cubicBezTo>
                <a:cubicBezTo>
                  <a:pt x="239" y="31"/>
                  <a:pt x="251" y="44"/>
                  <a:pt x="250" y="57"/>
                </a:cubicBezTo>
                <a:cubicBezTo>
                  <a:pt x="249" y="71"/>
                  <a:pt x="238" y="70"/>
                  <a:pt x="238" y="70"/>
                </a:cubicBezTo>
                <a:cubicBezTo>
                  <a:pt x="242" y="70"/>
                  <a:pt x="249" y="87"/>
                  <a:pt x="236" y="99"/>
                </a:cubicBezTo>
                <a:cubicBezTo>
                  <a:pt x="224" y="111"/>
                  <a:pt x="205" y="108"/>
                  <a:pt x="203" y="93"/>
                </a:cubicBezTo>
                <a:cubicBezTo>
                  <a:pt x="200" y="78"/>
                  <a:pt x="208" y="72"/>
                  <a:pt x="208" y="72"/>
                </a:cubicBezTo>
                <a:cubicBezTo>
                  <a:pt x="201" y="73"/>
                  <a:pt x="198" y="75"/>
                  <a:pt x="187" y="101"/>
                </a:cubicBezTo>
                <a:cubicBezTo>
                  <a:pt x="177" y="128"/>
                  <a:pt x="153" y="138"/>
                  <a:pt x="128" y="136"/>
                </a:cubicBezTo>
                <a:cubicBezTo>
                  <a:pt x="104" y="135"/>
                  <a:pt x="94" y="126"/>
                  <a:pt x="56" y="101"/>
                </a:cubicBezTo>
                <a:cubicBezTo>
                  <a:pt x="19" y="75"/>
                  <a:pt x="0" y="83"/>
                  <a:pt x="0" y="83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00"/>
          </a:p>
        </p:txBody>
      </p:sp>
      <p:sp>
        <p:nvSpPr>
          <p:cNvPr id="3079" name="MH_SubTitle_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027885" y="3577828"/>
            <a:ext cx="3149203" cy="664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altLang="zh-CN" sz="1600">
                <a:latin typeface="幼圆" panose="02010509060101010101" pitchFamily="49" charset="-122"/>
                <a:ea typeface="幼圆" panose="02010509060101010101" pitchFamily="49" charset="-122"/>
              </a:rPr>
              <a:t>我们要从新中国70年历史中汲取营养、汲取智慧，开启更为光辉的历程、创造更为伟大的奇迹。</a:t>
            </a:r>
            <a:endParaRPr lang="en-US" altLang="zh-CN" sz="16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080" name="MH_Other_3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3221831" y="3623072"/>
            <a:ext cx="715566" cy="396478"/>
          </a:xfrm>
          <a:custGeom>
            <a:avLst/>
            <a:gdLst>
              <a:gd name="T0" fmla="*/ 2147483646 w 251"/>
              <a:gd name="T1" fmla="*/ 2147483646 h 138"/>
              <a:gd name="T2" fmla="*/ 2147483646 w 251"/>
              <a:gd name="T3" fmla="*/ 2147483646 h 138"/>
              <a:gd name="T4" fmla="*/ 2147483646 w 251"/>
              <a:gd name="T5" fmla="*/ 2147483646 h 138"/>
              <a:gd name="T6" fmla="*/ 2147483646 w 251"/>
              <a:gd name="T7" fmla="*/ 2147483646 h 138"/>
              <a:gd name="T8" fmla="*/ 0 w 251"/>
              <a:gd name="T9" fmla="*/ 2147483646 h 138"/>
              <a:gd name="T10" fmla="*/ 2147483646 w 251"/>
              <a:gd name="T11" fmla="*/ 2147483646 h 138"/>
              <a:gd name="T12" fmla="*/ 2147483646 w 251"/>
              <a:gd name="T13" fmla="*/ 2147483646 h 138"/>
              <a:gd name="T14" fmla="*/ 2147483646 w 251"/>
              <a:gd name="T15" fmla="*/ 2147483646 h 138"/>
              <a:gd name="T16" fmla="*/ 2147483646 w 251"/>
              <a:gd name="T17" fmla="*/ 2147483646 h 138"/>
              <a:gd name="T18" fmla="*/ 2147483646 w 251"/>
              <a:gd name="T19" fmla="*/ 2147483646 h 138"/>
              <a:gd name="T20" fmla="*/ 2147483646 w 251"/>
              <a:gd name="T21" fmla="*/ 2147483646 h 138"/>
              <a:gd name="T22" fmla="*/ 2147483646 w 251"/>
              <a:gd name="T23" fmla="*/ 2147483646 h 138"/>
              <a:gd name="T24" fmla="*/ 2147483646 w 251"/>
              <a:gd name="T25" fmla="*/ 2147483646 h 138"/>
              <a:gd name="T26" fmla="*/ 2147483646 w 251"/>
              <a:gd name="T27" fmla="*/ 2147483646 h 138"/>
              <a:gd name="T28" fmla="*/ 2147483646 w 251"/>
              <a:gd name="T29" fmla="*/ 2147483646 h 138"/>
              <a:gd name="T30" fmla="*/ 2147483646 w 251"/>
              <a:gd name="T31" fmla="*/ 2147483646 h 138"/>
              <a:gd name="T32" fmla="*/ 2147483646 w 251"/>
              <a:gd name="T33" fmla="*/ 2147483646 h 138"/>
              <a:gd name="T34" fmla="*/ 2147483646 w 251"/>
              <a:gd name="T35" fmla="*/ 2147483646 h 138"/>
              <a:gd name="T36" fmla="*/ 2147483646 w 251"/>
              <a:gd name="T37" fmla="*/ 2147483646 h 138"/>
              <a:gd name="T38" fmla="*/ 2147483646 w 251"/>
              <a:gd name="T39" fmla="*/ 2147483646 h 138"/>
              <a:gd name="T40" fmla="*/ 2147483646 w 251"/>
              <a:gd name="T41" fmla="*/ 2147483646 h 138"/>
              <a:gd name="T42" fmla="*/ 2147483646 w 251"/>
              <a:gd name="T43" fmla="*/ 2147483646 h 138"/>
              <a:gd name="T44" fmla="*/ 2147483646 w 251"/>
              <a:gd name="T45" fmla="*/ 2147483646 h 138"/>
              <a:gd name="T46" fmla="*/ 2147483646 w 251"/>
              <a:gd name="T47" fmla="*/ 2147483646 h 138"/>
              <a:gd name="T48" fmla="*/ 2147483646 w 251"/>
              <a:gd name="T49" fmla="*/ 2147483646 h 138"/>
              <a:gd name="T50" fmla="*/ 2147483646 w 251"/>
              <a:gd name="T51" fmla="*/ 2147483646 h 138"/>
              <a:gd name="T52" fmla="*/ 2147483646 w 251"/>
              <a:gd name="T53" fmla="*/ 2147483646 h 138"/>
              <a:gd name="T54" fmla="*/ 2147483646 w 251"/>
              <a:gd name="T55" fmla="*/ 2147483646 h 138"/>
              <a:gd name="T56" fmla="*/ 2147483646 w 251"/>
              <a:gd name="T57" fmla="*/ 2147483646 h 138"/>
              <a:gd name="T58" fmla="*/ 2147483646 w 251"/>
              <a:gd name="T59" fmla="*/ 2147483646 h 138"/>
              <a:gd name="T60" fmla="*/ 2147483646 w 251"/>
              <a:gd name="T61" fmla="*/ 2147483646 h 138"/>
              <a:gd name="T62" fmla="*/ 2147483646 w 251"/>
              <a:gd name="T63" fmla="*/ 2147483646 h 138"/>
              <a:gd name="T64" fmla="*/ 2147483646 w 251"/>
              <a:gd name="T65" fmla="*/ 0 h 138"/>
              <a:gd name="T66" fmla="*/ 2147483646 w 251"/>
              <a:gd name="T67" fmla="*/ 2147483646 h 138"/>
              <a:gd name="T68" fmla="*/ 2147483646 w 251"/>
              <a:gd name="T69" fmla="*/ 2147483646 h 138"/>
              <a:gd name="T70" fmla="*/ 2147483646 w 251"/>
              <a:gd name="T71" fmla="*/ 2147483646 h 138"/>
              <a:gd name="T72" fmla="*/ 2147483646 w 251"/>
              <a:gd name="T73" fmla="*/ 2147483646 h 138"/>
              <a:gd name="T74" fmla="*/ 2147483646 w 251"/>
              <a:gd name="T75" fmla="*/ 2147483646 h 138"/>
              <a:gd name="T76" fmla="*/ 2147483646 w 251"/>
              <a:gd name="T77" fmla="*/ 2147483646 h 138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51" h="138">
                <a:moveTo>
                  <a:pt x="129" y="115"/>
                </a:moveTo>
                <a:cubicBezTo>
                  <a:pt x="129" y="115"/>
                  <a:pt x="153" y="117"/>
                  <a:pt x="170" y="102"/>
                </a:cubicBezTo>
                <a:cubicBezTo>
                  <a:pt x="187" y="87"/>
                  <a:pt x="178" y="65"/>
                  <a:pt x="166" y="62"/>
                </a:cubicBezTo>
                <a:cubicBezTo>
                  <a:pt x="154" y="60"/>
                  <a:pt x="147" y="69"/>
                  <a:pt x="148" y="78"/>
                </a:cubicBezTo>
                <a:cubicBezTo>
                  <a:pt x="150" y="86"/>
                  <a:pt x="160" y="87"/>
                  <a:pt x="162" y="82"/>
                </a:cubicBezTo>
                <a:cubicBezTo>
                  <a:pt x="165" y="76"/>
                  <a:pt x="162" y="73"/>
                  <a:pt x="162" y="73"/>
                </a:cubicBezTo>
                <a:cubicBezTo>
                  <a:pt x="166" y="74"/>
                  <a:pt x="175" y="83"/>
                  <a:pt x="165" y="96"/>
                </a:cubicBezTo>
                <a:cubicBezTo>
                  <a:pt x="155" y="109"/>
                  <a:pt x="129" y="115"/>
                  <a:pt x="129" y="115"/>
                </a:cubicBezTo>
                <a:close/>
                <a:moveTo>
                  <a:pt x="0" y="83"/>
                </a:moveTo>
                <a:cubicBezTo>
                  <a:pt x="0" y="83"/>
                  <a:pt x="0" y="83"/>
                  <a:pt x="0" y="83"/>
                </a:cubicBezTo>
                <a:cubicBezTo>
                  <a:pt x="0" y="83"/>
                  <a:pt x="21" y="72"/>
                  <a:pt x="44" y="76"/>
                </a:cubicBezTo>
                <a:cubicBezTo>
                  <a:pt x="67" y="79"/>
                  <a:pt x="83" y="94"/>
                  <a:pt x="95" y="100"/>
                </a:cubicBezTo>
                <a:cubicBezTo>
                  <a:pt x="107" y="106"/>
                  <a:pt x="123" y="106"/>
                  <a:pt x="131" y="93"/>
                </a:cubicBezTo>
                <a:cubicBezTo>
                  <a:pt x="138" y="80"/>
                  <a:pt x="129" y="68"/>
                  <a:pt x="129" y="68"/>
                </a:cubicBezTo>
                <a:cubicBezTo>
                  <a:pt x="142" y="72"/>
                  <a:pt x="146" y="88"/>
                  <a:pt x="141" y="99"/>
                </a:cubicBezTo>
                <a:cubicBezTo>
                  <a:pt x="135" y="110"/>
                  <a:pt x="120" y="116"/>
                  <a:pt x="104" y="113"/>
                </a:cubicBezTo>
                <a:cubicBezTo>
                  <a:pt x="88" y="110"/>
                  <a:pt x="72" y="94"/>
                  <a:pt x="54" y="86"/>
                </a:cubicBezTo>
                <a:cubicBezTo>
                  <a:pt x="36" y="78"/>
                  <a:pt x="19" y="80"/>
                  <a:pt x="19" y="80"/>
                </a:cubicBezTo>
                <a:cubicBezTo>
                  <a:pt x="31" y="79"/>
                  <a:pt x="50" y="88"/>
                  <a:pt x="67" y="98"/>
                </a:cubicBezTo>
                <a:cubicBezTo>
                  <a:pt x="84" y="109"/>
                  <a:pt x="96" y="123"/>
                  <a:pt x="129" y="124"/>
                </a:cubicBezTo>
                <a:cubicBezTo>
                  <a:pt x="162" y="126"/>
                  <a:pt x="176" y="106"/>
                  <a:pt x="183" y="92"/>
                </a:cubicBezTo>
                <a:cubicBezTo>
                  <a:pt x="190" y="77"/>
                  <a:pt x="197" y="69"/>
                  <a:pt x="213" y="69"/>
                </a:cubicBezTo>
                <a:cubicBezTo>
                  <a:pt x="228" y="70"/>
                  <a:pt x="232" y="84"/>
                  <a:pt x="225" y="88"/>
                </a:cubicBezTo>
                <a:cubicBezTo>
                  <a:pt x="218" y="93"/>
                  <a:pt x="214" y="87"/>
                  <a:pt x="213" y="84"/>
                </a:cubicBezTo>
                <a:cubicBezTo>
                  <a:pt x="213" y="82"/>
                  <a:pt x="216" y="78"/>
                  <a:pt x="216" y="78"/>
                </a:cubicBezTo>
                <a:cubicBezTo>
                  <a:pt x="211" y="73"/>
                  <a:pt x="203" y="85"/>
                  <a:pt x="208" y="91"/>
                </a:cubicBezTo>
                <a:cubicBezTo>
                  <a:pt x="213" y="98"/>
                  <a:pt x="228" y="101"/>
                  <a:pt x="233" y="87"/>
                </a:cubicBezTo>
                <a:cubicBezTo>
                  <a:pt x="238" y="74"/>
                  <a:pt x="231" y="68"/>
                  <a:pt x="231" y="68"/>
                </a:cubicBezTo>
                <a:cubicBezTo>
                  <a:pt x="241" y="64"/>
                  <a:pt x="241" y="50"/>
                  <a:pt x="232" y="48"/>
                </a:cubicBezTo>
                <a:cubicBezTo>
                  <a:pt x="223" y="47"/>
                  <a:pt x="219" y="54"/>
                  <a:pt x="219" y="54"/>
                </a:cubicBezTo>
                <a:cubicBezTo>
                  <a:pt x="219" y="54"/>
                  <a:pt x="217" y="45"/>
                  <a:pt x="205" y="46"/>
                </a:cubicBezTo>
                <a:cubicBezTo>
                  <a:pt x="194" y="47"/>
                  <a:pt x="197" y="61"/>
                  <a:pt x="176" y="62"/>
                </a:cubicBezTo>
                <a:cubicBezTo>
                  <a:pt x="156" y="62"/>
                  <a:pt x="151" y="46"/>
                  <a:pt x="153" y="37"/>
                </a:cubicBezTo>
                <a:cubicBezTo>
                  <a:pt x="155" y="29"/>
                  <a:pt x="167" y="23"/>
                  <a:pt x="177" y="28"/>
                </a:cubicBezTo>
                <a:cubicBezTo>
                  <a:pt x="188" y="33"/>
                  <a:pt x="185" y="49"/>
                  <a:pt x="176" y="50"/>
                </a:cubicBezTo>
                <a:cubicBezTo>
                  <a:pt x="167" y="50"/>
                  <a:pt x="167" y="44"/>
                  <a:pt x="169" y="41"/>
                </a:cubicBezTo>
                <a:cubicBezTo>
                  <a:pt x="170" y="38"/>
                  <a:pt x="168" y="36"/>
                  <a:pt x="168" y="36"/>
                </a:cubicBezTo>
                <a:cubicBezTo>
                  <a:pt x="168" y="36"/>
                  <a:pt x="162" y="35"/>
                  <a:pt x="163" y="43"/>
                </a:cubicBezTo>
                <a:cubicBezTo>
                  <a:pt x="163" y="50"/>
                  <a:pt x="172" y="57"/>
                  <a:pt x="184" y="52"/>
                </a:cubicBezTo>
                <a:cubicBezTo>
                  <a:pt x="195" y="47"/>
                  <a:pt x="196" y="30"/>
                  <a:pt x="188" y="26"/>
                </a:cubicBezTo>
                <a:cubicBezTo>
                  <a:pt x="180" y="21"/>
                  <a:pt x="174" y="23"/>
                  <a:pt x="174" y="23"/>
                </a:cubicBezTo>
                <a:cubicBezTo>
                  <a:pt x="175" y="21"/>
                  <a:pt x="169" y="10"/>
                  <a:pt x="156" y="11"/>
                </a:cubicBezTo>
                <a:cubicBezTo>
                  <a:pt x="144" y="11"/>
                  <a:pt x="139" y="23"/>
                  <a:pt x="139" y="23"/>
                </a:cubicBezTo>
                <a:cubicBezTo>
                  <a:pt x="139" y="23"/>
                  <a:pt x="129" y="20"/>
                  <a:pt x="127" y="29"/>
                </a:cubicBezTo>
                <a:cubicBezTo>
                  <a:pt x="126" y="38"/>
                  <a:pt x="136" y="37"/>
                  <a:pt x="136" y="37"/>
                </a:cubicBezTo>
                <a:cubicBezTo>
                  <a:pt x="148" y="34"/>
                  <a:pt x="147" y="44"/>
                  <a:pt x="147" y="44"/>
                </a:cubicBezTo>
                <a:cubicBezTo>
                  <a:pt x="153" y="48"/>
                  <a:pt x="153" y="66"/>
                  <a:pt x="139" y="68"/>
                </a:cubicBezTo>
                <a:cubicBezTo>
                  <a:pt x="126" y="69"/>
                  <a:pt x="120" y="56"/>
                  <a:pt x="119" y="53"/>
                </a:cubicBezTo>
                <a:cubicBezTo>
                  <a:pt x="118" y="51"/>
                  <a:pt x="116" y="44"/>
                  <a:pt x="109" y="47"/>
                </a:cubicBezTo>
                <a:cubicBezTo>
                  <a:pt x="102" y="50"/>
                  <a:pt x="107" y="61"/>
                  <a:pt x="107" y="61"/>
                </a:cubicBezTo>
                <a:cubicBezTo>
                  <a:pt x="107" y="61"/>
                  <a:pt x="94" y="65"/>
                  <a:pt x="95" y="78"/>
                </a:cubicBezTo>
                <a:cubicBezTo>
                  <a:pt x="95" y="92"/>
                  <a:pt x="113" y="96"/>
                  <a:pt x="117" y="85"/>
                </a:cubicBezTo>
                <a:cubicBezTo>
                  <a:pt x="122" y="73"/>
                  <a:pt x="113" y="74"/>
                  <a:pt x="113" y="74"/>
                </a:cubicBezTo>
                <a:cubicBezTo>
                  <a:pt x="113" y="74"/>
                  <a:pt x="119" y="82"/>
                  <a:pt x="109" y="85"/>
                </a:cubicBezTo>
                <a:cubicBezTo>
                  <a:pt x="99" y="88"/>
                  <a:pt x="94" y="67"/>
                  <a:pt x="109" y="65"/>
                </a:cubicBezTo>
                <a:cubicBezTo>
                  <a:pt x="123" y="62"/>
                  <a:pt x="134" y="82"/>
                  <a:pt x="122" y="93"/>
                </a:cubicBezTo>
                <a:cubicBezTo>
                  <a:pt x="110" y="105"/>
                  <a:pt x="91" y="99"/>
                  <a:pt x="88" y="83"/>
                </a:cubicBezTo>
                <a:cubicBezTo>
                  <a:pt x="85" y="67"/>
                  <a:pt x="96" y="60"/>
                  <a:pt x="96" y="60"/>
                </a:cubicBezTo>
                <a:cubicBezTo>
                  <a:pt x="96" y="58"/>
                  <a:pt x="93" y="42"/>
                  <a:pt x="106" y="39"/>
                </a:cubicBezTo>
                <a:cubicBezTo>
                  <a:pt x="118" y="35"/>
                  <a:pt x="128" y="48"/>
                  <a:pt x="129" y="53"/>
                </a:cubicBezTo>
                <a:cubicBezTo>
                  <a:pt x="130" y="58"/>
                  <a:pt x="134" y="60"/>
                  <a:pt x="139" y="57"/>
                </a:cubicBezTo>
                <a:cubicBezTo>
                  <a:pt x="144" y="53"/>
                  <a:pt x="141" y="46"/>
                  <a:pt x="141" y="46"/>
                </a:cubicBezTo>
                <a:cubicBezTo>
                  <a:pt x="135" y="49"/>
                  <a:pt x="132" y="44"/>
                  <a:pt x="132" y="44"/>
                </a:cubicBezTo>
                <a:cubicBezTo>
                  <a:pt x="118" y="42"/>
                  <a:pt x="111" y="29"/>
                  <a:pt x="117" y="21"/>
                </a:cubicBezTo>
                <a:cubicBezTo>
                  <a:pt x="123" y="13"/>
                  <a:pt x="135" y="16"/>
                  <a:pt x="135" y="16"/>
                </a:cubicBezTo>
                <a:cubicBezTo>
                  <a:pt x="134" y="13"/>
                  <a:pt x="142" y="0"/>
                  <a:pt x="155" y="0"/>
                </a:cubicBezTo>
                <a:cubicBezTo>
                  <a:pt x="169" y="0"/>
                  <a:pt x="179" y="14"/>
                  <a:pt x="179" y="14"/>
                </a:cubicBezTo>
                <a:cubicBezTo>
                  <a:pt x="184" y="12"/>
                  <a:pt x="185" y="17"/>
                  <a:pt x="185" y="17"/>
                </a:cubicBezTo>
                <a:cubicBezTo>
                  <a:pt x="205" y="16"/>
                  <a:pt x="203" y="37"/>
                  <a:pt x="203" y="37"/>
                </a:cubicBezTo>
                <a:cubicBezTo>
                  <a:pt x="214" y="29"/>
                  <a:pt x="219" y="41"/>
                  <a:pt x="219" y="41"/>
                </a:cubicBezTo>
                <a:cubicBezTo>
                  <a:pt x="239" y="31"/>
                  <a:pt x="251" y="44"/>
                  <a:pt x="250" y="57"/>
                </a:cubicBezTo>
                <a:cubicBezTo>
                  <a:pt x="249" y="71"/>
                  <a:pt x="238" y="70"/>
                  <a:pt x="238" y="70"/>
                </a:cubicBezTo>
                <a:cubicBezTo>
                  <a:pt x="242" y="70"/>
                  <a:pt x="249" y="87"/>
                  <a:pt x="236" y="99"/>
                </a:cubicBezTo>
                <a:cubicBezTo>
                  <a:pt x="224" y="111"/>
                  <a:pt x="205" y="108"/>
                  <a:pt x="203" y="93"/>
                </a:cubicBezTo>
                <a:cubicBezTo>
                  <a:pt x="200" y="78"/>
                  <a:pt x="208" y="72"/>
                  <a:pt x="208" y="72"/>
                </a:cubicBezTo>
                <a:cubicBezTo>
                  <a:pt x="201" y="73"/>
                  <a:pt x="198" y="75"/>
                  <a:pt x="187" y="101"/>
                </a:cubicBezTo>
                <a:cubicBezTo>
                  <a:pt x="177" y="128"/>
                  <a:pt x="153" y="138"/>
                  <a:pt x="128" y="136"/>
                </a:cubicBezTo>
                <a:cubicBezTo>
                  <a:pt x="104" y="135"/>
                  <a:pt x="94" y="126"/>
                  <a:pt x="56" y="101"/>
                </a:cubicBezTo>
                <a:cubicBezTo>
                  <a:pt x="19" y="75"/>
                  <a:pt x="0" y="83"/>
                  <a:pt x="0" y="83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00"/>
          </a:p>
        </p:txBody>
      </p:sp>
      <p:sp>
        <p:nvSpPr>
          <p:cNvPr id="91" name="MH_Other_4"/>
          <p:cNvSpPr/>
          <p:nvPr>
            <p:custDataLst>
              <p:tags r:id="rId8"/>
            </p:custDataLst>
          </p:nvPr>
        </p:nvSpPr>
        <p:spPr bwMode="auto">
          <a:xfrm>
            <a:off x="1143000" y="3759994"/>
            <a:ext cx="2024063" cy="1372791"/>
          </a:xfrm>
          <a:custGeom>
            <a:avLst/>
            <a:gdLst>
              <a:gd name="T0" fmla="*/ 1479153 w 10099674"/>
              <a:gd name="T1" fmla="*/ 5709841 h 6858000"/>
              <a:gd name="T2" fmla="*/ 625078 w 10099674"/>
              <a:gd name="T3" fmla="*/ 6009878 h 6858000"/>
              <a:gd name="T4" fmla="*/ 681038 w 10099674"/>
              <a:gd name="T5" fmla="*/ 5841603 h 6858000"/>
              <a:gd name="T6" fmla="*/ 1027510 w 10099674"/>
              <a:gd name="T7" fmla="*/ 5431235 h 6858000"/>
              <a:gd name="T8" fmla="*/ 934244 w 10099674"/>
              <a:gd name="T9" fmla="*/ 5736828 h 6858000"/>
              <a:gd name="T10" fmla="*/ 2334022 w 10099674"/>
              <a:gd name="T11" fmla="*/ 3600450 h 6858000"/>
              <a:gd name="T12" fmla="*/ 3003550 w 10099674"/>
              <a:gd name="T13" fmla="*/ 3834635 h 6858000"/>
              <a:gd name="T14" fmla="*/ 3076178 w 10099674"/>
              <a:gd name="T15" fmla="*/ 4905534 h 6858000"/>
              <a:gd name="T16" fmla="*/ 2917428 w 10099674"/>
              <a:gd name="T17" fmla="*/ 6055818 h 6858000"/>
              <a:gd name="T18" fmla="*/ 5686822 w 10099674"/>
              <a:gd name="T19" fmla="*/ 4887275 h 6858000"/>
              <a:gd name="T20" fmla="*/ 5071665 w 10099674"/>
              <a:gd name="T21" fmla="*/ 4321263 h 6858000"/>
              <a:gd name="T22" fmla="*/ 5214540 w 10099674"/>
              <a:gd name="T23" fmla="*/ 5124239 h 6858000"/>
              <a:gd name="T24" fmla="*/ 4431109 w 10099674"/>
              <a:gd name="T25" fmla="*/ 4285143 h 6858000"/>
              <a:gd name="T26" fmla="*/ 5725715 w 10099674"/>
              <a:gd name="T27" fmla="*/ 3783828 h 6858000"/>
              <a:gd name="T28" fmla="*/ 5727700 w 10099674"/>
              <a:gd name="T29" fmla="*/ 5492584 h 6858000"/>
              <a:gd name="T30" fmla="*/ 2620565 w 10099674"/>
              <a:gd name="T31" fmla="*/ 6857603 h 6858000"/>
              <a:gd name="T32" fmla="*/ 1514475 w 10099674"/>
              <a:gd name="T33" fmla="*/ 5834732 h 6858000"/>
              <a:gd name="T34" fmla="*/ 3239293 w 10099674"/>
              <a:gd name="T35" fmla="*/ 4216078 h 6858000"/>
              <a:gd name="T36" fmla="*/ 2786459 w 10099674"/>
              <a:gd name="T37" fmla="*/ 4217666 h 6858000"/>
              <a:gd name="T38" fmla="*/ 2166540 w 10099674"/>
              <a:gd name="T39" fmla="*/ 4664998 h 6858000"/>
              <a:gd name="T40" fmla="*/ 2187575 w 10099674"/>
              <a:gd name="T41" fmla="*/ 3659195 h 6858000"/>
              <a:gd name="T42" fmla="*/ 6843712 w 10099674"/>
              <a:gd name="T43" fmla="*/ 4196557 h 6858000"/>
              <a:gd name="T44" fmla="*/ 5838031 w 10099674"/>
              <a:gd name="T45" fmla="*/ 5945982 h 6858000"/>
              <a:gd name="T46" fmla="*/ 5869781 w 10099674"/>
              <a:gd name="T47" fmla="*/ 3484166 h 6858000"/>
              <a:gd name="T48" fmla="*/ 9040415 w 10099674"/>
              <a:gd name="T49" fmla="*/ 4051417 h 6858000"/>
              <a:gd name="T50" fmla="*/ 8455421 w 10099674"/>
              <a:gd name="T51" fmla="*/ 3729462 h 6858000"/>
              <a:gd name="T52" fmla="*/ 9704783 w 10099674"/>
              <a:gd name="T53" fmla="*/ 3700518 h 6858000"/>
              <a:gd name="T54" fmla="*/ 7651368 w 10099674"/>
              <a:gd name="T55" fmla="*/ 3918744 h 6858000"/>
              <a:gd name="T56" fmla="*/ 8547096 w 10099674"/>
              <a:gd name="T57" fmla="*/ 4823619 h 6858000"/>
              <a:gd name="T58" fmla="*/ 9150462 w 10099674"/>
              <a:gd name="T59" fmla="*/ 6178154 h 6858000"/>
              <a:gd name="T60" fmla="*/ 7447468 w 10099674"/>
              <a:gd name="T61" fmla="*/ 6614717 h 6858000"/>
              <a:gd name="T62" fmla="*/ 8375328 w 10099674"/>
              <a:gd name="T63" fmla="*/ 5561013 h 6858000"/>
              <a:gd name="T64" fmla="*/ 7051968 w 10099674"/>
              <a:gd name="T65" fmla="*/ 5175251 h 6858000"/>
              <a:gd name="T66" fmla="*/ 6994525 w 10099674"/>
              <a:gd name="T67" fmla="*/ 2221295 h 6858000"/>
              <a:gd name="T68" fmla="*/ 7181850 w 10099674"/>
              <a:gd name="T69" fmla="*/ 2987809 h 6858000"/>
              <a:gd name="T70" fmla="*/ 5965824 w 10099674"/>
              <a:gd name="T71" fmla="*/ 2614867 h 6858000"/>
              <a:gd name="T72" fmla="*/ 5963443 w 10099674"/>
              <a:gd name="T73" fmla="*/ 2912823 h 6858000"/>
              <a:gd name="T74" fmla="*/ 5322093 w 10099674"/>
              <a:gd name="T75" fmla="*/ 2896160 h 6858000"/>
              <a:gd name="T76" fmla="*/ 5775721 w 10099674"/>
              <a:gd name="T77" fmla="*/ 2875530 h 6858000"/>
              <a:gd name="T78" fmla="*/ 4819649 w 10099674"/>
              <a:gd name="T79" fmla="*/ 3064381 h 6858000"/>
              <a:gd name="T80" fmla="*/ 5301456 w 10099674"/>
              <a:gd name="T81" fmla="*/ 2358173 h 6858000"/>
              <a:gd name="T82" fmla="*/ 6881018 w 10099674"/>
              <a:gd name="T83" fmla="*/ 2823953 h 6858000"/>
              <a:gd name="T84" fmla="*/ 6587331 w 10099674"/>
              <a:gd name="T85" fmla="*/ 2720798 h 6858000"/>
              <a:gd name="T86" fmla="*/ 1624871 w 10099674"/>
              <a:gd name="T87" fmla="*/ 2348869 h 6858000"/>
              <a:gd name="T88" fmla="*/ 3974217 w 10099674"/>
              <a:gd name="T89" fmla="*/ 2523860 h 6858000"/>
              <a:gd name="T90" fmla="*/ 4046068 w 10099674"/>
              <a:gd name="T91" fmla="*/ 4785704 h 6858000"/>
              <a:gd name="T92" fmla="*/ 3089368 w 10099674"/>
              <a:gd name="T93" fmla="*/ 5702668 h 6858000"/>
              <a:gd name="T94" fmla="*/ 2792830 w 10099674"/>
              <a:gd name="T95" fmla="*/ 5793570 h 6858000"/>
              <a:gd name="T96" fmla="*/ 3585581 w 10099674"/>
              <a:gd name="T97" fmla="*/ 3829838 h 6858000"/>
              <a:gd name="T98" fmla="*/ 6284036 w 10099674"/>
              <a:gd name="T99" fmla="*/ 3969 h 6858000"/>
              <a:gd name="T100" fmla="*/ 3170781 w 10099674"/>
              <a:gd name="T101" fmla="*/ 331755 h 6858000"/>
              <a:gd name="T102" fmla="*/ 2034468 w 10099674"/>
              <a:gd name="T103" fmla="*/ 903198 h 6858000"/>
              <a:gd name="T104" fmla="*/ 5652177 w 10099674"/>
              <a:gd name="T105" fmla="*/ 603587 h 6858000"/>
              <a:gd name="T106" fmla="*/ 7324302 w 10099674"/>
              <a:gd name="T107" fmla="*/ 462711 h 6858000"/>
              <a:gd name="T108" fmla="*/ 2867157 w 10099674"/>
              <a:gd name="T109" fmla="*/ 842482 h 6858000"/>
              <a:gd name="T110" fmla="*/ 3216424 w 10099674"/>
              <a:gd name="T111" fmla="*/ 1217095 h 6858000"/>
              <a:gd name="T112" fmla="*/ 3221981 w 10099674"/>
              <a:gd name="T113" fmla="*/ 1686948 h 6858000"/>
              <a:gd name="T114" fmla="*/ 2376196 w 10099674"/>
              <a:gd name="T115" fmla="*/ 3313575 h 6858000"/>
              <a:gd name="T116" fmla="*/ 1504611 w 10099674"/>
              <a:gd name="T117" fmla="*/ 3838985 h 6858000"/>
              <a:gd name="T118" fmla="*/ 1195481 w 10099674"/>
              <a:gd name="T119" fmla="*/ 2082164 h 6858000"/>
              <a:gd name="T120" fmla="*/ 464743 w 10099674"/>
              <a:gd name="T121" fmla="*/ 1302017 h 6858000"/>
              <a:gd name="T122" fmla="*/ 1537950 w 10099674"/>
              <a:gd name="T123" fmla="*/ 398820 h 6858000"/>
              <a:gd name="T124" fmla="*/ 5564860 w 10099674"/>
              <a:gd name="T125" fmla="*/ 271436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099674" h="6858000">
                <a:moveTo>
                  <a:pt x="1042988" y="5165725"/>
                </a:moveTo>
                <a:lnTo>
                  <a:pt x="1052512" y="5165725"/>
                </a:lnTo>
                <a:lnTo>
                  <a:pt x="1061244" y="5166122"/>
                </a:lnTo>
                <a:lnTo>
                  <a:pt x="1070372" y="5167313"/>
                </a:lnTo>
                <a:lnTo>
                  <a:pt x="1079103" y="5168106"/>
                </a:lnTo>
                <a:lnTo>
                  <a:pt x="1088231" y="5170091"/>
                </a:lnTo>
                <a:lnTo>
                  <a:pt x="1096962" y="5172075"/>
                </a:lnTo>
                <a:lnTo>
                  <a:pt x="1105694" y="5174853"/>
                </a:lnTo>
                <a:lnTo>
                  <a:pt x="1114028" y="5177631"/>
                </a:lnTo>
                <a:lnTo>
                  <a:pt x="1122363" y="5181203"/>
                </a:lnTo>
                <a:lnTo>
                  <a:pt x="1130300" y="5185172"/>
                </a:lnTo>
                <a:lnTo>
                  <a:pt x="1138238" y="5189538"/>
                </a:lnTo>
                <a:lnTo>
                  <a:pt x="1145778" y="5194697"/>
                </a:lnTo>
                <a:lnTo>
                  <a:pt x="1153716" y="5199856"/>
                </a:lnTo>
                <a:lnTo>
                  <a:pt x="1161256" y="5205810"/>
                </a:lnTo>
                <a:lnTo>
                  <a:pt x="1168003" y="5212556"/>
                </a:lnTo>
                <a:lnTo>
                  <a:pt x="1175148" y="5219700"/>
                </a:lnTo>
                <a:lnTo>
                  <a:pt x="1181894" y="5227241"/>
                </a:lnTo>
                <a:lnTo>
                  <a:pt x="1188640" y="5235575"/>
                </a:lnTo>
                <a:lnTo>
                  <a:pt x="1194991" y="5244703"/>
                </a:lnTo>
                <a:lnTo>
                  <a:pt x="1200944" y="5254228"/>
                </a:lnTo>
                <a:lnTo>
                  <a:pt x="1206898" y="5264547"/>
                </a:lnTo>
                <a:lnTo>
                  <a:pt x="1212850" y="5274866"/>
                </a:lnTo>
                <a:lnTo>
                  <a:pt x="1218406" y="5286375"/>
                </a:lnTo>
                <a:lnTo>
                  <a:pt x="1223169" y="5298678"/>
                </a:lnTo>
                <a:lnTo>
                  <a:pt x="1228328" y="5311775"/>
                </a:lnTo>
                <a:lnTo>
                  <a:pt x="1254125" y="5310981"/>
                </a:lnTo>
                <a:lnTo>
                  <a:pt x="1279525" y="5310188"/>
                </a:lnTo>
                <a:lnTo>
                  <a:pt x="1303735" y="5310981"/>
                </a:lnTo>
                <a:lnTo>
                  <a:pt x="1327151" y="5312172"/>
                </a:lnTo>
                <a:lnTo>
                  <a:pt x="1338659" y="5313363"/>
                </a:lnTo>
                <a:lnTo>
                  <a:pt x="1349375" y="5314950"/>
                </a:lnTo>
                <a:lnTo>
                  <a:pt x="1360091" y="5316935"/>
                </a:lnTo>
                <a:lnTo>
                  <a:pt x="1370410" y="5318919"/>
                </a:lnTo>
                <a:lnTo>
                  <a:pt x="1380728" y="5320903"/>
                </a:lnTo>
                <a:lnTo>
                  <a:pt x="1390650" y="5323681"/>
                </a:lnTo>
                <a:lnTo>
                  <a:pt x="1400175" y="5326063"/>
                </a:lnTo>
                <a:lnTo>
                  <a:pt x="1409303" y="5329635"/>
                </a:lnTo>
                <a:lnTo>
                  <a:pt x="1417638" y="5337572"/>
                </a:lnTo>
                <a:lnTo>
                  <a:pt x="1425973" y="5345510"/>
                </a:lnTo>
                <a:lnTo>
                  <a:pt x="1433512" y="5353447"/>
                </a:lnTo>
                <a:lnTo>
                  <a:pt x="1441054" y="5362178"/>
                </a:lnTo>
                <a:lnTo>
                  <a:pt x="1447800" y="5370910"/>
                </a:lnTo>
                <a:lnTo>
                  <a:pt x="1454548" y="5380038"/>
                </a:lnTo>
                <a:lnTo>
                  <a:pt x="1460897" y="5388769"/>
                </a:lnTo>
                <a:lnTo>
                  <a:pt x="1466453" y="5398294"/>
                </a:lnTo>
                <a:lnTo>
                  <a:pt x="1471613" y="5407819"/>
                </a:lnTo>
                <a:lnTo>
                  <a:pt x="1476772" y="5417741"/>
                </a:lnTo>
                <a:lnTo>
                  <a:pt x="1481138" y="5427663"/>
                </a:lnTo>
                <a:lnTo>
                  <a:pt x="1485504" y="5437585"/>
                </a:lnTo>
                <a:lnTo>
                  <a:pt x="1489075" y="5447903"/>
                </a:lnTo>
                <a:lnTo>
                  <a:pt x="1492647" y="5458222"/>
                </a:lnTo>
                <a:lnTo>
                  <a:pt x="1496219" y="5468938"/>
                </a:lnTo>
                <a:lnTo>
                  <a:pt x="1498601" y="5479256"/>
                </a:lnTo>
                <a:lnTo>
                  <a:pt x="1500982" y="5490369"/>
                </a:lnTo>
                <a:lnTo>
                  <a:pt x="1502966" y="5501085"/>
                </a:lnTo>
                <a:lnTo>
                  <a:pt x="1504553" y="5511403"/>
                </a:lnTo>
                <a:lnTo>
                  <a:pt x="1506141" y="5522913"/>
                </a:lnTo>
                <a:lnTo>
                  <a:pt x="1506934" y="5534025"/>
                </a:lnTo>
                <a:lnTo>
                  <a:pt x="1507728" y="5544741"/>
                </a:lnTo>
                <a:lnTo>
                  <a:pt x="1508125" y="5555853"/>
                </a:lnTo>
                <a:lnTo>
                  <a:pt x="1508125" y="5567363"/>
                </a:lnTo>
                <a:lnTo>
                  <a:pt x="1507728" y="5578078"/>
                </a:lnTo>
                <a:lnTo>
                  <a:pt x="1506538" y="5589588"/>
                </a:lnTo>
                <a:lnTo>
                  <a:pt x="1505744" y="5600303"/>
                </a:lnTo>
                <a:lnTo>
                  <a:pt x="1504553" y="5611813"/>
                </a:lnTo>
                <a:lnTo>
                  <a:pt x="1502569" y="5622925"/>
                </a:lnTo>
                <a:lnTo>
                  <a:pt x="1500982" y="5634435"/>
                </a:lnTo>
                <a:lnTo>
                  <a:pt x="1498601" y="5645150"/>
                </a:lnTo>
                <a:lnTo>
                  <a:pt x="1496219" y="5656263"/>
                </a:lnTo>
                <a:lnTo>
                  <a:pt x="1493044" y="5666978"/>
                </a:lnTo>
                <a:lnTo>
                  <a:pt x="1490265" y="5678091"/>
                </a:lnTo>
                <a:lnTo>
                  <a:pt x="1486694" y="5688410"/>
                </a:lnTo>
                <a:lnTo>
                  <a:pt x="1483122" y="5699522"/>
                </a:lnTo>
                <a:lnTo>
                  <a:pt x="1479153" y="5709841"/>
                </a:lnTo>
                <a:lnTo>
                  <a:pt x="1474788" y="5720160"/>
                </a:lnTo>
                <a:lnTo>
                  <a:pt x="1470422" y="5730081"/>
                </a:lnTo>
                <a:lnTo>
                  <a:pt x="1465660" y="5740003"/>
                </a:lnTo>
                <a:lnTo>
                  <a:pt x="1460897" y="5749925"/>
                </a:lnTo>
                <a:lnTo>
                  <a:pt x="1455341" y="5759847"/>
                </a:lnTo>
                <a:lnTo>
                  <a:pt x="1449784" y="5769372"/>
                </a:lnTo>
                <a:lnTo>
                  <a:pt x="1443832" y="5778897"/>
                </a:lnTo>
                <a:lnTo>
                  <a:pt x="1437878" y="5788422"/>
                </a:lnTo>
                <a:lnTo>
                  <a:pt x="1431528" y="5797153"/>
                </a:lnTo>
                <a:lnTo>
                  <a:pt x="1425178" y="5805885"/>
                </a:lnTo>
                <a:lnTo>
                  <a:pt x="1418431" y="5814219"/>
                </a:lnTo>
                <a:lnTo>
                  <a:pt x="1411685" y="5822553"/>
                </a:lnTo>
                <a:lnTo>
                  <a:pt x="1404144" y="5830491"/>
                </a:lnTo>
                <a:lnTo>
                  <a:pt x="1396603" y="5838031"/>
                </a:lnTo>
                <a:lnTo>
                  <a:pt x="1389459" y="5845572"/>
                </a:lnTo>
                <a:lnTo>
                  <a:pt x="1381522" y="5852319"/>
                </a:lnTo>
                <a:lnTo>
                  <a:pt x="1373585" y="5859463"/>
                </a:lnTo>
                <a:lnTo>
                  <a:pt x="1365250" y="5865813"/>
                </a:lnTo>
                <a:lnTo>
                  <a:pt x="1356915" y="5871766"/>
                </a:lnTo>
                <a:lnTo>
                  <a:pt x="1348184" y="5877719"/>
                </a:lnTo>
                <a:lnTo>
                  <a:pt x="1339057" y="5883275"/>
                </a:lnTo>
                <a:lnTo>
                  <a:pt x="1330325" y="5888038"/>
                </a:lnTo>
                <a:lnTo>
                  <a:pt x="1321197" y="5893197"/>
                </a:lnTo>
                <a:lnTo>
                  <a:pt x="1311673" y="5897166"/>
                </a:lnTo>
                <a:lnTo>
                  <a:pt x="1302147" y="5901135"/>
                </a:lnTo>
                <a:lnTo>
                  <a:pt x="1292225" y="5904706"/>
                </a:lnTo>
                <a:lnTo>
                  <a:pt x="1282304" y="5907881"/>
                </a:lnTo>
                <a:lnTo>
                  <a:pt x="1287859" y="5924947"/>
                </a:lnTo>
                <a:lnTo>
                  <a:pt x="1293019" y="5942806"/>
                </a:lnTo>
                <a:lnTo>
                  <a:pt x="1296194" y="5961856"/>
                </a:lnTo>
                <a:lnTo>
                  <a:pt x="1299369" y="5981700"/>
                </a:lnTo>
                <a:lnTo>
                  <a:pt x="1301353" y="6001941"/>
                </a:lnTo>
                <a:lnTo>
                  <a:pt x="1302147" y="6023769"/>
                </a:lnTo>
                <a:lnTo>
                  <a:pt x="1302147" y="6046788"/>
                </a:lnTo>
                <a:lnTo>
                  <a:pt x="1301353" y="6058297"/>
                </a:lnTo>
                <a:lnTo>
                  <a:pt x="1300956" y="6070600"/>
                </a:lnTo>
                <a:lnTo>
                  <a:pt x="1289050" y="6080919"/>
                </a:lnTo>
                <a:lnTo>
                  <a:pt x="1277144" y="6091238"/>
                </a:lnTo>
                <a:lnTo>
                  <a:pt x="1265635" y="6100366"/>
                </a:lnTo>
                <a:lnTo>
                  <a:pt x="1253729" y="6109097"/>
                </a:lnTo>
                <a:lnTo>
                  <a:pt x="1241028" y="6116638"/>
                </a:lnTo>
                <a:lnTo>
                  <a:pt x="1229122" y="6124178"/>
                </a:lnTo>
                <a:lnTo>
                  <a:pt x="1217215" y="6130528"/>
                </a:lnTo>
                <a:lnTo>
                  <a:pt x="1204913" y="6136481"/>
                </a:lnTo>
                <a:lnTo>
                  <a:pt x="1193007" y="6142038"/>
                </a:lnTo>
                <a:lnTo>
                  <a:pt x="1180703" y="6147197"/>
                </a:lnTo>
                <a:lnTo>
                  <a:pt x="1168003" y="6151166"/>
                </a:lnTo>
                <a:lnTo>
                  <a:pt x="1156097" y="6155135"/>
                </a:lnTo>
                <a:lnTo>
                  <a:pt x="1143794" y="6157913"/>
                </a:lnTo>
                <a:lnTo>
                  <a:pt x="1131491" y="6160294"/>
                </a:lnTo>
                <a:lnTo>
                  <a:pt x="1118791" y="6162278"/>
                </a:lnTo>
                <a:lnTo>
                  <a:pt x="1106091" y="6163866"/>
                </a:lnTo>
                <a:lnTo>
                  <a:pt x="1093788" y="6165056"/>
                </a:lnTo>
                <a:lnTo>
                  <a:pt x="1081087" y="6165850"/>
                </a:lnTo>
                <a:lnTo>
                  <a:pt x="1068387" y="6165850"/>
                </a:lnTo>
                <a:lnTo>
                  <a:pt x="1055687" y="6165453"/>
                </a:lnTo>
                <a:lnTo>
                  <a:pt x="1042988" y="6165056"/>
                </a:lnTo>
                <a:lnTo>
                  <a:pt x="1030684" y="6163866"/>
                </a:lnTo>
                <a:lnTo>
                  <a:pt x="1017588" y="6162278"/>
                </a:lnTo>
                <a:lnTo>
                  <a:pt x="1005285" y="6160294"/>
                </a:lnTo>
                <a:lnTo>
                  <a:pt x="992188" y="6158310"/>
                </a:lnTo>
                <a:lnTo>
                  <a:pt x="979488" y="6155531"/>
                </a:lnTo>
                <a:lnTo>
                  <a:pt x="966788" y="6153150"/>
                </a:lnTo>
                <a:lnTo>
                  <a:pt x="954088" y="6149578"/>
                </a:lnTo>
                <a:lnTo>
                  <a:pt x="928291" y="6142038"/>
                </a:lnTo>
                <a:lnTo>
                  <a:pt x="902891" y="6134100"/>
                </a:lnTo>
                <a:lnTo>
                  <a:pt x="877094" y="6124575"/>
                </a:lnTo>
                <a:lnTo>
                  <a:pt x="851694" y="6114653"/>
                </a:lnTo>
                <a:lnTo>
                  <a:pt x="825897" y="6103938"/>
                </a:lnTo>
                <a:lnTo>
                  <a:pt x="800497" y="6092825"/>
                </a:lnTo>
                <a:lnTo>
                  <a:pt x="775097" y="6080919"/>
                </a:lnTo>
                <a:lnTo>
                  <a:pt x="749697" y="6069013"/>
                </a:lnTo>
                <a:lnTo>
                  <a:pt x="699691" y="6045200"/>
                </a:lnTo>
                <a:lnTo>
                  <a:pt x="650081" y="6021388"/>
                </a:lnTo>
                <a:lnTo>
                  <a:pt x="625078" y="6009878"/>
                </a:lnTo>
                <a:lnTo>
                  <a:pt x="600869" y="5999163"/>
                </a:lnTo>
                <a:lnTo>
                  <a:pt x="577056" y="5988447"/>
                </a:lnTo>
                <a:lnTo>
                  <a:pt x="552847" y="5978525"/>
                </a:lnTo>
                <a:lnTo>
                  <a:pt x="529034" y="5970191"/>
                </a:lnTo>
                <a:lnTo>
                  <a:pt x="506016" y="5962253"/>
                </a:lnTo>
                <a:lnTo>
                  <a:pt x="497284" y="5944394"/>
                </a:lnTo>
                <a:lnTo>
                  <a:pt x="487759" y="5926931"/>
                </a:lnTo>
                <a:lnTo>
                  <a:pt x="477838" y="5909866"/>
                </a:lnTo>
                <a:lnTo>
                  <a:pt x="467916" y="5893594"/>
                </a:lnTo>
                <a:lnTo>
                  <a:pt x="457200" y="5878116"/>
                </a:lnTo>
                <a:lnTo>
                  <a:pt x="445294" y="5863431"/>
                </a:lnTo>
                <a:lnTo>
                  <a:pt x="433388" y="5848350"/>
                </a:lnTo>
                <a:lnTo>
                  <a:pt x="420688" y="5834460"/>
                </a:lnTo>
                <a:lnTo>
                  <a:pt x="407988" y="5820966"/>
                </a:lnTo>
                <a:lnTo>
                  <a:pt x="394494" y="5808266"/>
                </a:lnTo>
                <a:lnTo>
                  <a:pt x="380603" y="5795566"/>
                </a:lnTo>
                <a:lnTo>
                  <a:pt x="365522" y="5783263"/>
                </a:lnTo>
                <a:lnTo>
                  <a:pt x="350837" y="5771753"/>
                </a:lnTo>
                <a:lnTo>
                  <a:pt x="335756" y="5760641"/>
                </a:lnTo>
                <a:lnTo>
                  <a:pt x="319881" y="5749925"/>
                </a:lnTo>
                <a:lnTo>
                  <a:pt x="303609" y="5739606"/>
                </a:lnTo>
                <a:lnTo>
                  <a:pt x="287338" y="5729685"/>
                </a:lnTo>
                <a:lnTo>
                  <a:pt x="270272" y="5720160"/>
                </a:lnTo>
                <a:lnTo>
                  <a:pt x="252809" y="5710635"/>
                </a:lnTo>
                <a:lnTo>
                  <a:pt x="234950" y="5701903"/>
                </a:lnTo>
                <a:lnTo>
                  <a:pt x="217091" y="5693569"/>
                </a:lnTo>
                <a:lnTo>
                  <a:pt x="198835" y="5685631"/>
                </a:lnTo>
                <a:lnTo>
                  <a:pt x="179784" y="5677694"/>
                </a:lnTo>
                <a:lnTo>
                  <a:pt x="161131" y="5670153"/>
                </a:lnTo>
                <a:lnTo>
                  <a:pt x="141685" y="5662613"/>
                </a:lnTo>
                <a:lnTo>
                  <a:pt x="122238" y="5655469"/>
                </a:lnTo>
                <a:lnTo>
                  <a:pt x="102394" y="5649119"/>
                </a:lnTo>
                <a:lnTo>
                  <a:pt x="82550" y="5642769"/>
                </a:lnTo>
                <a:lnTo>
                  <a:pt x="41672" y="5630466"/>
                </a:lnTo>
                <a:lnTo>
                  <a:pt x="0" y="5618956"/>
                </a:lnTo>
                <a:lnTo>
                  <a:pt x="14288" y="5610225"/>
                </a:lnTo>
                <a:lnTo>
                  <a:pt x="28972" y="5602288"/>
                </a:lnTo>
                <a:lnTo>
                  <a:pt x="43656" y="5595541"/>
                </a:lnTo>
                <a:lnTo>
                  <a:pt x="57547" y="5589588"/>
                </a:lnTo>
                <a:lnTo>
                  <a:pt x="72231" y="5584031"/>
                </a:lnTo>
                <a:lnTo>
                  <a:pt x="86519" y="5579666"/>
                </a:lnTo>
                <a:lnTo>
                  <a:pt x="100409" y="5576094"/>
                </a:lnTo>
                <a:lnTo>
                  <a:pt x="114300" y="5572522"/>
                </a:lnTo>
                <a:lnTo>
                  <a:pt x="128191" y="5570538"/>
                </a:lnTo>
                <a:lnTo>
                  <a:pt x="141685" y="5568553"/>
                </a:lnTo>
                <a:lnTo>
                  <a:pt x="155575" y="5567760"/>
                </a:lnTo>
                <a:lnTo>
                  <a:pt x="169069" y="5567363"/>
                </a:lnTo>
                <a:lnTo>
                  <a:pt x="182166" y="5567760"/>
                </a:lnTo>
                <a:lnTo>
                  <a:pt x="195660" y="5568156"/>
                </a:lnTo>
                <a:lnTo>
                  <a:pt x="209153" y="5569744"/>
                </a:lnTo>
                <a:lnTo>
                  <a:pt x="222647" y="5571728"/>
                </a:lnTo>
                <a:lnTo>
                  <a:pt x="235347" y="5574110"/>
                </a:lnTo>
                <a:lnTo>
                  <a:pt x="248444" y="5577285"/>
                </a:lnTo>
                <a:lnTo>
                  <a:pt x="261541" y="5580460"/>
                </a:lnTo>
                <a:lnTo>
                  <a:pt x="274241" y="5584031"/>
                </a:lnTo>
                <a:lnTo>
                  <a:pt x="286544" y="5588397"/>
                </a:lnTo>
                <a:lnTo>
                  <a:pt x="299641" y="5593160"/>
                </a:lnTo>
                <a:lnTo>
                  <a:pt x="311944" y="5598319"/>
                </a:lnTo>
                <a:lnTo>
                  <a:pt x="324644" y="5603875"/>
                </a:lnTo>
                <a:lnTo>
                  <a:pt x="336947" y="5609431"/>
                </a:lnTo>
                <a:lnTo>
                  <a:pt x="349250" y="5615781"/>
                </a:lnTo>
                <a:lnTo>
                  <a:pt x="373460" y="5628878"/>
                </a:lnTo>
                <a:lnTo>
                  <a:pt x="397669" y="5643166"/>
                </a:lnTo>
                <a:lnTo>
                  <a:pt x="421481" y="5658247"/>
                </a:lnTo>
                <a:lnTo>
                  <a:pt x="444897" y="5674122"/>
                </a:lnTo>
                <a:lnTo>
                  <a:pt x="467519" y="5690394"/>
                </a:lnTo>
                <a:lnTo>
                  <a:pt x="490538" y="5706666"/>
                </a:lnTo>
                <a:lnTo>
                  <a:pt x="512763" y="5723731"/>
                </a:lnTo>
                <a:lnTo>
                  <a:pt x="556419" y="5756672"/>
                </a:lnTo>
                <a:lnTo>
                  <a:pt x="577850" y="5772944"/>
                </a:lnTo>
                <a:lnTo>
                  <a:pt x="599281" y="5788422"/>
                </a:lnTo>
                <a:lnTo>
                  <a:pt x="619919" y="5803106"/>
                </a:lnTo>
                <a:lnTo>
                  <a:pt x="640556" y="5816997"/>
                </a:lnTo>
                <a:lnTo>
                  <a:pt x="660797" y="5830094"/>
                </a:lnTo>
                <a:lnTo>
                  <a:pt x="681038" y="5841603"/>
                </a:lnTo>
                <a:lnTo>
                  <a:pt x="691356" y="5846763"/>
                </a:lnTo>
                <a:lnTo>
                  <a:pt x="701278" y="5851922"/>
                </a:lnTo>
                <a:lnTo>
                  <a:pt x="710406" y="5856288"/>
                </a:lnTo>
                <a:lnTo>
                  <a:pt x="720328" y="5860256"/>
                </a:lnTo>
                <a:lnTo>
                  <a:pt x="729853" y="5863828"/>
                </a:lnTo>
                <a:lnTo>
                  <a:pt x="739775" y="5867003"/>
                </a:lnTo>
                <a:lnTo>
                  <a:pt x="749300" y="5869781"/>
                </a:lnTo>
                <a:lnTo>
                  <a:pt x="758825" y="5871766"/>
                </a:lnTo>
                <a:lnTo>
                  <a:pt x="776684" y="5874941"/>
                </a:lnTo>
                <a:lnTo>
                  <a:pt x="794544" y="5877719"/>
                </a:lnTo>
                <a:lnTo>
                  <a:pt x="812006" y="5879306"/>
                </a:lnTo>
                <a:lnTo>
                  <a:pt x="829469" y="5880894"/>
                </a:lnTo>
                <a:lnTo>
                  <a:pt x="846534" y="5881291"/>
                </a:lnTo>
                <a:lnTo>
                  <a:pt x="863997" y="5881291"/>
                </a:lnTo>
                <a:lnTo>
                  <a:pt x="881063" y="5880894"/>
                </a:lnTo>
                <a:lnTo>
                  <a:pt x="897334" y="5879703"/>
                </a:lnTo>
                <a:lnTo>
                  <a:pt x="913606" y="5877719"/>
                </a:lnTo>
                <a:lnTo>
                  <a:pt x="929481" y="5875735"/>
                </a:lnTo>
                <a:lnTo>
                  <a:pt x="945754" y="5872956"/>
                </a:lnTo>
                <a:lnTo>
                  <a:pt x="960835" y="5869385"/>
                </a:lnTo>
                <a:lnTo>
                  <a:pt x="975916" y="5865019"/>
                </a:lnTo>
                <a:lnTo>
                  <a:pt x="990204" y="5860256"/>
                </a:lnTo>
                <a:lnTo>
                  <a:pt x="1004888" y="5855494"/>
                </a:lnTo>
                <a:lnTo>
                  <a:pt x="1017985" y="5849541"/>
                </a:lnTo>
                <a:lnTo>
                  <a:pt x="1031478" y="5843588"/>
                </a:lnTo>
                <a:lnTo>
                  <a:pt x="1044575" y="5836444"/>
                </a:lnTo>
                <a:lnTo>
                  <a:pt x="1056481" y="5828903"/>
                </a:lnTo>
                <a:lnTo>
                  <a:pt x="1068387" y="5821760"/>
                </a:lnTo>
                <a:lnTo>
                  <a:pt x="1079103" y="5813028"/>
                </a:lnTo>
                <a:lnTo>
                  <a:pt x="1089819" y="5804297"/>
                </a:lnTo>
                <a:lnTo>
                  <a:pt x="1099741" y="5794772"/>
                </a:lnTo>
                <a:lnTo>
                  <a:pt x="1108472" y="5785247"/>
                </a:lnTo>
                <a:lnTo>
                  <a:pt x="1117601" y="5774928"/>
                </a:lnTo>
                <a:lnTo>
                  <a:pt x="1125141" y="5764610"/>
                </a:lnTo>
                <a:lnTo>
                  <a:pt x="1132285" y="5753100"/>
                </a:lnTo>
                <a:lnTo>
                  <a:pt x="1139031" y="5741591"/>
                </a:lnTo>
                <a:lnTo>
                  <a:pt x="1144190" y="5729685"/>
                </a:lnTo>
                <a:lnTo>
                  <a:pt x="1148954" y="5717381"/>
                </a:lnTo>
                <a:lnTo>
                  <a:pt x="1153319" y="5704285"/>
                </a:lnTo>
                <a:lnTo>
                  <a:pt x="1156097" y="5690791"/>
                </a:lnTo>
                <a:lnTo>
                  <a:pt x="1158081" y="5680472"/>
                </a:lnTo>
                <a:lnTo>
                  <a:pt x="1159668" y="5670153"/>
                </a:lnTo>
                <a:lnTo>
                  <a:pt x="1160860" y="5659438"/>
                </a:lnTo>
                <a:lnTo>
                  <a:pt x="1161256" y="5649119"/>
                </a:lnTo>
                <a:lnTo>
                  <a:pt x="1161256" y="5639197"/>
                </a:lnTo>
                <a:lnTo>
                  <a:pt x="1160860" y="5629275"/>
                </a:lnTo>
                <a:lnTo>
                  <a:pt x="1160066" y="5619353"/>
                </a:lnTo>
                <a:lnTo>
                  <a:pt x="1159272" y="5609828"/>
                </a:lnTo>
                <a:lnTo>
                  <a:pt x="1157684" y="5599906"/>
                </a:lnTo>
                <a:lnTo>
                  <a:pt x="1155700" y="5591175"/>
                </a:lnTo>
                <a:lnTo>
                  <a:pt x="1153716" y="5581650"/>
                </a:lnTo>
                <a:lnTo>
                  <a:pt x="1151335" y="5572522"/>
                </a:lnTo>
                <a:lnTo>
                  <a:pt x="1148160" y="5563791"/>
                </a:lnTo>
                <a:lnTo>
                  <a:pt x="1145382" y="5555456"/>
                </a:lnTo>
                <a:lnTo>
                  <a:pt x="1141809" y="5546725"/>
                </a:lnTo>
                <a:lnTo>
                  <a:pt x="1138238" y="5538391"/>
                </a:lnTo>
                <a:lnTo>
                  <a:pt x="1134269" y="5530453"/>
                </a:lnTo>
                <a:lnTo>
                  <a:pt x="1129903" y="5522516"/>
                </a:lnTo>
                <a:lnTo>
                  <a:pt x="1125537" y="5514975"/>
                </a:lnTo>
                <a:lnTo>
                  <a:pt x="1120378" y="5507435"/>
                </a:lnTo>
                <a:lnTo>
                  <a:pt x="1115615" y="5500688"/>
                </a:lnTo>
                <a:lnTo>
                  <a:pt x="1110456" y="5493544"/>
                </a:lnTo>
                <a:lnTo>
                  <a:pt x="1104900" y="5487194"/>
                </a:lnTo>
                <a:lnTo>
                  <a:pt x="1098947" y="5480844"/>
                </a:lnTo>
                <a:lnTo>
                  <a:pt x="1092994" y="5474891"/>
                </a:lnTo>
                <a:lnTo>
                  <a:pt x="1087041" y="5468938"/>
                </a:lnTo>
                <a:lnTo>
                  <a:pt x="1081087" y="5463381"/>
                </a:lnTo>
                <a:lnTo>
                  <a:pt x="1074738" y="5458222"/>
                </a:lnTo>
                <a:lnTo>
                  <a:pt x="1068387" y="5453460"/>
                </a:lnTo>
                <a:lnTo>
                  <a:pt x="1062038" y="5449094"/>
                </a:lnTo>
                <a:lnTo>
                  <a:pt x="1055290" y="5444331"/>
                </a:lnTo>
                <a:lnTo>
                  <a:pt x="1048544" y="5440363"/>
                </a:lnTo>
                <a:lnTo>
                  <a:pt x="1041400" y="5437188"/>
                </a:lnTo>
                <a:lnTo>
                  <a:pt x="1034654" y="5433616"/>
                </a:lnTo>
                <a:lnTo>
                  <a:pt x="1027510" y="5431235"/>
                </a:lnTo>
                <a:lnTo>
                  <a:pt x="1020763" y="5428060"/>
                </a:lnTo>
                <a:lnTo>
                  <a:pt x="1013222" y="5426075"/>
                </a:lnTo>
                <a:lnTo>
                  <a:pt x="1006078" y="5424091"/>
                </a:lnTo>
                <a:lnTo>
                  <a:pt x="999331" y="5422503"/>
                </a:lnTo>
                <a:lnTo>
                  <a:pt x="991791" y="5421710"/>
                </a:lnTo>
                <a:lnTo>
                  <a:pt x="984647" y="5420916"/>
                </a:lnTo>
                <a:lnTo>
                  <a:pt x="977503" y="5420519"/>
                </a:lnTo>
                <a:lnTo>
                  <a:pt x="970359" y="5420519"/>
                </a:lnTo>
                <a:lnTo>
                  <a:pt x="963613" y="5420916"/>
                </a:lnTo>
                <a:lnTo>
                  <a:pt x="956469" y="5422106"/>
                </a:lnTo>
                <a:lnTo>
                  <a:pt x="949722" y="5423694"/>
                </a:lnTo>
                <a:lnTo>
                  <a:pt x="942578" y="5425281"/>
                </a:lnTo>
                <a:lnTo>
                  <a:pt x="935831" y="5427663"/>
                </a:lnTo>
                <a:lnTo>
                  <a:pt x="929084" y="5430044"/>
                </a:lnTo>
                <a:lnTo>
                  <a:pt x="922338" y="5433219"/>
                </a:lnTo>
                <a:lnTo>
                  <a:pt x="915591" y="5437188"/>
                </a:lnTo>
                <a:lnTo>
                  <a:pt x="909638" y="5441156"/>
                </a:lnTo>
                <a:lnTo>
                  <a:pt x="903288" y="5445522"/>
                </a:lnTo>
                <a:lnTo>
                  <a:pt x="897334" y="5450285"/>
                </a:lnTo>
                <a:lnTo>
                  <a:pt x="891778" y="5455841"/>
                </a:lnTo>
                <a:lnTo>
                  <a:pt x="885825" y="5461794"/>
                </a:lnTo>
                <a:lnTo>
                  <a:pt x="880666" y="5468144"/>
                </a:lnTo>
                <a:lnTo>
                  <a:pt x="875506" y="5475288"/>
                </a:lnTo>
                <a:lnTo>
                  <a:pt x="870347" y="5482828"/>
                </a:lnTo>
                <a:lnTo>
                  <a:pt x="865584" y="5490766"/>
                </a:lnTo>
                <a:lnTo>
                  <a:pt x="861219" y="5499497"/>
                </a:lnTo>
                <a:lnTo>
                  <a:pt x="856456" y="5508625"/>
                </a:lnTo>
                <a:lnTo>
                  <a:pt x="852488" y="5518547"/>
                </a:lnTo>
                <a:lnTo>
                  <a:pt x="849313" y="5528469"/>
                </a:lnTo>
                <a:lnTo>
                  <a:pt x="854472" y="5536803"/>
                </a:lnTo>
                <a:lnTo>
                  <a:pt x="860425" y="5543153"/>
                </a:lnTo>
                <a:lnTo>
                  <a:pt x="865981" y="5548710"/>
                </a:lnTo>
                <a:lnTo>
                  <a:pt x="871538" y="5552678"/>
                </a:lnTo>
                <a:lnTo>
                  <a:pt x="877491" y="5555853"/>
                </a:lnTo>
                <a:lnTo>
                  <a:pt x="883047" y="5557838"/>
                </a:lnTo>
                <a:lnTo>
                  <a:pt x="889000" y="5558631"/>
                </a:lnTo>
                <a:lnTo>
                  <a:pt x="894556" y="5559425"/>
                </a:lnTo>
                <a:lnTo>
                  <a:pt x="900510" y="5558235"/>
                </a:lnTo>
                <a:lnTo>
                  <a:pt x="905669" y="5557441"/>
                </a:lnTo>
                <a:lnTo>
                  <a:pt x="911622" y="5555456"/>
                </a:lnTo>
                <a:lnTo>
                  <a:pt x="917575" y="5552678"/>
                </a:lnTo>
                <a:lnTo>
                  <a:pt x="923528" y="5549900"/>
                </a:lnTo>
                <a:lnTo>
                  <a:pt x="929084" y="5546328"/>
                </a:lnTo>
                <a:lnTo>
                  <a:pt x="941784" y="5539185"/>
                </a:lnTo>
                <a:lnTo>
                  <a:pt x="953691" y="5531247"/>
                </a:lnTo>
                <a:lnTo>
                  <a:pt x="965994" y="5524500"/>
                </a:lnTo>
                <a:lnTo>
                  <a:pt x="972344" y="5520928"/>
                </a:lnTo>
                <a:lnTo>
                  <a:pt x="978694" y="5518150"/>
                </a:lnTo>
                <a:lnTo>
                  <a:pt x="985441" y="5516166"/>
                </a:lnTo>
                <a:lnTo>
                  <a:pt x="991791" y="5514181"/>
                </a:lnTo>
                <a:lnTo>
                  <a:pt x="998141" y="5512594"/>
                </a:lnTo>
                <a:lnTo>
                  <a:pt x="1005285" y="5512197"/>
                </a:lnTo>
                <a:lnTo>
                  <a:pt x="1012031" y="5512197"/>
                </a:lnTo>
                <a:lnTo>
                  <a:pt x="1019175" y="5513388"/>
                </a:lnTo>
                <a:lnTo>
                  <a:pt x="1025922" y="5515372"/>
                </a:lnTo>
                <a:lnTo>
                  <a:pt x="1033066" y="5518547"/>
                </a:lnTo>
                <a:lnTo>
                  <a:pt x="1040606" y="5522913"/>
                </a:lnTo>
                <a:lnTo>
                  <a:pt x="1047750" y="5528469"/>
                </a:lnTo>
                <a:lnTo>
                  <a:pt x="1048544" y="5540772"/>
                </a:lnTo>
                <a:lnTo>
                  <a:pt x="1049338" y="5552678"/>
                </a:lnTo>
                <a:lnTo>
                  <a:pt x="1049338" y="5575300"/>
                </a:lnTo>
                <a:lnTo>
                  <a:pt x="1048544" y="5597128"/>
                </a:lnTo>
                <a:lnTo>
                  <a:pt x="1046559" y="5617369"/>
                </a:lnTo>
                <a:lnTo>
                  <a:pt x="1043384" y="5637213"/>
                </a:lnTo>
                <a:lnTo>
                  <a:pt x="1039416" y="5656263"/>
                </a:lnTo>
                <a:lnTo>
                  <a:pt x="1035050" y="5674122"/>
                </a:lnTo>
                <a:lnTo>
                  <a:pt x="1029494" y="5690791"/>
                </a:lnTo>
                <a:lnTo>
                  <a:pt x="1017985" y="5699522"/>
                </a:lnTo>
                <a:lnTo>
                  <a:pt x="1006078" y="5706666"/>
                </a:lnTo>
                <a:lnTo>
                  <a:pt x="994172" y="5713413"/>
                </a:lnTo>
                <a:lnTo>
                  <a:pt x="982266" y="5719366"/>
                </a:lnTo>
                <a:lnTo>
                  <a:pt x="970359" y="5724525"/>
                </a:lnTo>
                <a:lnTo>
                  <a:pt x="958453" y="5729288"/>
                </a:lnTo>
                <a:lnTo>
                  <a:pt x="946547" y="5733256"/>
                </a:lnTo>
                <a:lnTo>
                  <a:pt x="934244" y="5736828"/>
                </a:lnTo>
                <a:lnTo>
                  <a:pt x="922338" y="5739210"/>
                </a:lnTo>
                <a:lnTo>
                  <a:pt x="909638" y="5741194"/>
                </a:lnTo>
                <a:lnTo>
                  <a:pt x="897731" y="5742781"/>
                </a:lnTo>
                <a:lnTo>
                  <a:pt x="885825" y="5743575"/>
                </a:lnTo>
                <a:lnTo>
                  <a:pt x="873919" y="5743972"/>
                </a:lnTo>
                <a:lnTo>
                  <a:pt x="862013" y="5743575"/>
                </a:lnTo>
                <a:lnTo>
                  <a:pt x="850106" y="5742781"/>
                </a:lnTo>
                <a:lnTo>
                  <a:pt x="838597" y="5741194"/>
                </a:lnTo>
                <a:lnTo>
                  <a:pt x="826691" y="5739606"/>
                </a:lnTo>
                <a:lnTo>
                  <a:pt x="815578" y="5737225"/>
                </a:lnTo>
                <a:lnTo>
                  <a:pt x="804069" y="5734050"/>
                </a:lnTo>
                <a:lnTo>
                  <a:pt x="792956" y="5730478"/>
                </a:lnTo>
                <a:lnTo>
                  <a:pt x="781447" y="5726510"/>
                </a:lnTo>
                <a:lnTo>
                  <a:pt x="771128" y="5722144"/>
                </a:lnTo>
                <a:lnTo>
                  <a:pt x="760412" y="5717778"/>
                </a:lnTo>
                <a:lnTo>
                  <a:pt x="749697" y="5712222"/>
                </a:lnTo>
                <a:lnTo>
                  <a:pt x="739775" y="5706666"/>
                </a:lnTo>
                <a:lnTo>
                  <a:pt x="729456" y="5700713"/>
                </a:lnTo>
                <a:lnTo>
                  <a:pt x="719931" y="5694363"/>
                </a:lnTo>
                <a:lnTo>
                  <a:pt x="710406" y="5687616"/>
                </a:lnTo>
                <a:lnTo>
                  <a:pt x="701278" y="5680472"/>
                </a:lnTo>
                <a:lnTo>
                  <a:pt x="692547" y="5672535"/>
                </a:lnTo>
                <a:lnTo>
                  <a:pt x="683816" y="5664994"/>
                </a:lnTo>
                <a:lnTo>
                  <a:pt x="675878" y="5656660"/>
                </a:lnTo>
                <a:lnTo>
                  <a:pt x="667941" y="5648325"/>
                </a:lnTo>
                <a:lnTo>
                  <a:pt x="660400" y="5639594"/>
                </a:lnTo>
                <a:lnTo>
                  <a:pt x="652860" y="5630466"/>
                </a:lnTo>
                <a:lnTo>
                  <a:pt x="646113" y="5621338"/>
                </a:lnTo>
                <a:lnTo>
                  <a:pt x="639366" y="5611813"/>
                </a:lnTo>
                <a:lnTo>
                  <a:pt x="633413" y="5601891"/>
                </a:lnTo>
                <a:lnTo>
                  <a:pt x="628253" y="5591969"/>
                </a:lnTo>
                <a:lnTo>
                  <a:pt x="623094" y="5581650"/>
                </a:lnTo>
                <a:lnTo>
                  <a:pt x="617934" y="5571331"/>
                </a:lnTo>
                <a:lnTo>
                  <a:pt x="613966" y="5560616"/>
                </a:lnTo>
                <a:lnTo>
                  <a:pt x="609997" y="5550297"/>
                </a:lnTo>
                <a:lnTo>
                  <a:pt x="607219" y="5539185"/>
                </a:lnTo>
                <a:lnTo>
                  <a:pt x="604044" y="5528469"/>
                </a:lnTo>
                <a:lnTo>
                  <a:pt x="602059" y="5516960"/>
                </a:lnTo>
                <a:lnTo>
                  <a:pt x="600869" y="5506244"/>
                </a:lnTo>
                <a:lnTo>
                  <a:pt x="599281" y="5494735"/>
                </a:lnTo>
                <a:lnTo>
                  <a:pt x="598884" y="5483225"/>
                </a:lnTo>
                <a:lnTo>
                  <a:pt x="598884" y="5471716"/>
                </a:lnTo>
                <a:lnTo>
                  <a:pt x="599678" y="5459810"/>
                </a:lnTo>
                <a:lnTo>
                  <a:pt x="600869" y="5448300"/>
                </a:lnTo>
                <a:lnTo>
                  <a:pt x="602853" y="5437188"/>
                </a:lnTo>
                <a:lnTo>
                  <a:pt x="605234" y="5425281"/>
                </a:lnTo>
                <a:lnTo>
                  <a:pt x="608013" y="5413772"/>
                </a:lnTo>
                <a:lnTo>
                  <a:pt x="611981" y="5402263"/>
                </a:lnTo>
                <a:lnTo>
                  <a:pt x="616744" y="5390356"/>
                </a:lnTo>
                <a:lnTo>
                  <a:pt x="621506" y="5378847"/>
                </a:lnTo>
                <a:lnTo>
                  <a:pt x="627459" y="5367338"/>
                </a:lnTo>
                <a:lnTo>
                  <a:pt x="634603" y="5355828"/>
                </a:lnTo>
                <a:lnTo>
                  <a:pt x="641350" y="5345113"/>
                </a:lnTo>
                <a:lnTo>
                  <a:pt x="650081" y="5333603"/>
                </a:lnTo>
                <a:lnTo>
                  <a:pt x="658813" y="5322888"/>
                </a:lnTo>
                <a:lnTo>
                  <a:pt x="668338" y="5311775"/>
                </a:lnTo>
                <a:lnTo>
                  <a:pt x="702469" y="5294710"/>
                </a:lnTo>
                <a:lnTo>
                  <a:pt x="738188" y="5276056"/>
                </a:lnTo>
                <a:lnTo>
                  <a:pt x="776288" y="5256610"/>
                </a:lnTo>
                <a:lnTo>
                  <a:pt x="815578" y="5236766"/>
                </a:lnTo>
                <a:lnTo>
                  <a:pt x="835422" y="5227241"/>
                </a:lnTo>
                <a:lnTo>
                  <a:pt x="855266" y="5217716"/>
                </a:lnTo>
                <a:lnTo>
                  <a:pt x="875506" y="5208985"/>
                </a:lnTo>
                <a:lnTo>
                  <a:pt x="895350" y="5200650"/>
                </a:lnTo>
                <a:lnTo>
                  <a:pt x="915591" y="5193110"/>
                </a:lnTo>
                <a:lnTo>
                  <a:pt x="935831" y="5185966"/>
                </a:lnTo>
                <a:lnTo>
                  <a:pt x="955675" y="5179616"/>
                </a:lnTo>
                <a:lnTo>
                  <a:pt x="975519" y="5174853"/>
                </a:lnTo>
                <a:lnTo>
                  <a:pt x="995363" y="5170488"/>
                </a:lnTo>
                <a:lnTo>
                  <a:pt x="1004888" y="5169297"/>
                </a:lnTo>
                <a:lnTo>
                  <a:pt x="1014809" y="5167710"/>
                </a:lnTo>
                <a:lnTo>
                  <a:pt x="1023938" y="5166519"/>
                </a:lnTo>
                <a:lnTo>
                  <a:pt x="1033463" y="5166122"/>
                </a:lnTo>
                <a:lnTo>
                  <a:pt x="1042988" y="5165725"/>
                </a:lnTo>
                <a:close/>
                <a:moveTo>
                  <a:pt x="2334022" y="3600450"/>
                </a:moveTo>
                <a:lnTo>
                  <a:pt x="2341959" y="3600450"/>
                </a:lnTo>
                <a:lnTo>
                  <a:pt x="2349897" y="3600847"/>
                </a:lnTo>
                <a:lnTo>
                  <a:pt x="2357834" y="3601641"/>
                </a:lnTo>
                <a:lnTo>
                  <a:pt x="2365772" y="3602434"/>
                </a:lnTo>
                <a:lnTo>
                  <a:pt x="2374106" y="3604419"/>
                </a:lnTo>
                <a:lnTo>
                  <a:pt x="2381250" y="3606007"/>
                </a:lnTo>
                <a:lnTo>
                  <a:pt x="2389187" y="3608388"/>
                </a:lnTo>
                <a:lnTo>
                  <a:pt x="2396728" y="3611564"/>
                </a:lnTo>
                <a:lnTo>
                  <a:pt x="2403872" y="3614342"/>
                </a:lnTo>
                <a:lnTo>
                  <a:pt x="2411015" y="3618311"/>
                </a:lnTo>
                <a:lnTo>
                  <a:pt x="2418159" y="3622281"/>
                </a:lnTo>
                <a:lnTo>
                  <a:pt x="2424906" y="3627441"/>
                </a:lnTo>
                <a:lnTo>
                  <a:pt x="2432050" y="3632204"/>
                </a:lnTo>
                <a:lnTo>
                  <a:pt x="2438400" y="3637761"/>
                </a:lnTo>
                <a:lnTo>
                  <a:pt x="2445147" y="3643715"/>
                </a:lnTo>
                <a:lnTo>
                  <a:pt x="2451497" y="3650065"/>
                </a:lnTo>
                <a:lnTo>
                  <a:pt x="2457450" y="3657607"/>
                </a:lnTo>
                <a:lnTo>
                  <a:pt x="2463403" y="3665148"/>
                </a:lnTo>
                <a:lnTo>
                  <a:pt x="2468959" y="3673087"/>
                </a:lnTo>
                <a:lnTo>
                  <a:pt x="2474119" y="3682216"/>
                </a:lnTo>
                <a:lnTo>
                  <a:pt x="2479675" y="3690948"/>
                </a:lnTo>
                <a:lnTo>
                  <a:pt x="2484834" y="3700871"/>
                </a:lnTo>
                <a:lnTo>
                  <a:pt x="2489200" y="3710795"/>
                </a:lnTo>
                <a:lnTo>
                  <a:pt x="2493962" y="3721908"/>
                </a:lnTo>
                <a:lnTo>
                  <a:pt x="2497137" y="3730244"/>
                </a:lnTo>
                <a:lnTo>
                  <a:pt x="2499519" y="3738579"/>
                </a:lnTo>
                <a:lnTo>
                  <a:pt x="2504678" y="3755250"/>
                </a:lnTo>
                <a:lnTo>
                  <a:pt x="2508250" y="3771524"/>
                </a:lnTo>
                <a:lnTo>
                  <a:pt x="2510234" y="3787798"/>
                </a:lnTo>
                <a:lnTo>
                  <a:pt x="2512219" y="3804865"/>
                </a:lnTo>
                <a:lnTo>
                  <a:pt x="2512615" y="3821139"/>
                </a:lnTo>
                <a:lnTo>
                  <a:pt x="2512615" y="3838604"/>
                </a:lnTo>
                <a:lnTo>
                  <a:pt x="2512615" y="3856465"/>
                </a:lnTo>
                <a:lnTo>
                  <a:pt x="2511028" y="3893379"/>
                </a:lnTo>
                <a:lnTo>
                  <a:pt x="2510234" y="3933865"/>
                </a:lnTo>
                <a:lnTo>
                  <a:pt x="2509440" y="3955696"/>
                </a:lnTo>
                <a:lnTo>
                  <a:pt x="2510234" y="3978718"/>
                </a:lnTo>
                <a:lnTo>
                  <a:pt x="2510631" y="4002930"/>
                </a:lnTo>
                <a:lnTo>
                  <a:pt x="2512219" y="4028730"/>
                </a:lnTo>
                <a:lnTo>
                  <a:pt x="2520156" y="4018013"/>
                </a:lnTo>
                <a:lnTo>
                  <a:pt x="2528490" y="4006899"/>
                </a:lnTo>
                <a:lnTo>
                  <a:pt x="2537222" y="3996579"/>
                </a:lnTo>
                <a:lnTo>
                  <a:pt x="2547144" y="3986656"/>
                </a:lnTo>
                <a:lnTo>
                  <a:pt x="2557462" y="3976733"/>
                </a:lnTo>
                <a:lnTo>
                  <a:pt x="2567781" y="3967207"/>
                </a:lnTo>
                <a:lnTo>
                  <a:pt x="2578497" y="3958475"/>
                </a:lnTo>
                <a:lnTo>
                  <a:pt x="2589609" y="3949345"/>
                </a:lnTo>
                <a:lnTo>
                  <a:pt x="2601515" y="3941010"/>
                </a:lnTo>
                <a:lnTo>
                  <a:pt x="2613422" y="3932675"/>
                </a:lnTo>
                <a:lnTo>
                  <a:pt x="2625725" y="3924339"/>
                </a:lnTo>
                <a:lnTo>
                  <a:pt x="2638822" y="3917195"/>
                </a:lnTo>
                <a:lnTo>
                  <a:pt x="2651522" y="3909653"/>
                </a:lnTo>
                <a:lnTo>
                  <a:pt x="2665015" y="3902509"/>
                </a:lnTo>
                <a:lnTo>
                  <a:pt x="2678906" y="3896158"/>
                </a:lnTo>
                <a:lnTo>
                  <a:pt x="2692797" y="3889807"/>
                </a:lnTo>
                <a:lnTo>
                  <a:pt x="2707481" y="3883853"/>
                </a:lnTo>
                <a:lnTo>
                  <a:pt x="2721769" y="3878296"/>
                </a:lnTo>
                <a:lnTo>
                  <a:pt x="2736453" y="3872739"/>
                </a:lnTo>
                <a:lnTo>
                  <a:pt x="2751534" y="3867976"/>
                </a:lnTo>
                <a:lnTo>
                  <a:pt x="2766615" y="3863213"/>
                </a:lnTo>
                <a:lnTo>
                  <a:pt x="2781697" y="3858847"/>
                </a:lnTo>
                <a:lnTo>
                  <a:pt x="2797175" y="3854878"/>
                </a:lnTo>
                <a:lnTo>
                  <a:pt x="2812653" y="3851305"/>
                </a:lnTo>
                <a:lnTo>
                  <a:pt x="2828528" y="3848130"/>
                </a:lnTo>
                <a:lnTo>
                  <a:pt x="2844006" y="3844955"/>
                </a:lnTo>
                <a:lnTo>
                  <a:pt x="2859881" y="3842573"/>
                </a:lnTo>
                <a:lnTo>
                  <a:pt x="2875756" y="3840588"/>
                </a:lnTo>
                <a:lnTo>
                  <a:pt x="2892028" y="3838604"/>
                </a:lnTo>
                <a:lnTo>
                  <a:pt x="2907903" y="3836619"/>
                </a:lnTo>
                <a:lnTo>
                  <a:pt x="2923778" y="3835428"/>
                </a:lnTo>
                <a:lnTo>
                  <a:pt x="2940050" y="3834635"/>
                </a:lnTo>
                <a:lnTo>
                  <a:pt x="2955925" y="3834238"/>
                </a:lnTo>
                <a:lnTo>
                  <a:pt x="2971800" y="3834238"/>
                </a:lnTo>
                <a:lnTo>
                  <a:pt x="2987675" y="3834238"/>
                </a:lnTo>
                <a:lnTo>
                  <a:pt x="3003550" y="3834635"/>
                </a:lnTo>
                <a:lnTo>
                  <a:pt x="3019425" y="3835032"/>
                </a:lnTo>
                <a:lnTo>
                  <a:pt x="3034903" y="3836619"/>
                </a:lnTo>
                <a:lnTo>
                  <a:pt x="3049984" y="3838207"/>
                </a:lnTo>
                <a:lnTo>
                  <a:pt x="3065462" y="3840192"/>
                </a:lnTo>
                <a:lnTo>
                  <a:pt x="3080543" y="3842176"/>
                </a:lnTo>
                <a:lnTo>
                  <a:pt x="3096022" y="3844558"/>
                </a:lnTo>
                <a:lnTo>
                  <a:pt x="3110309" y="3847336"/>
                </a:lnTo>
                <a:lnTo>
                  <a:pt x="3125390" y="3850909"/>
                </a:lnTo>
                <a:lnTo>
                  <a:pt x="3139281" y="3854481"/>
                </a:lnTo>
                <a:lnTo>
                  <a:pt x="3153568" y="3858450"/>
                </a:lnTo>
                <a:lnTo>
                  <a:pt x="3167062" y="3862816"/>
                </a:lnTo>
                <a:lnTo>
                  <a:pt x="3180953" y="3867579"/>
                </a:lnTo>
                <a:lnTo>
                  <a:pt x="3193653" y="3872739"/>
                </a:lnTo>
                <a:lnTo>
                  <a:pt x="3206750" y="3877899"/>
                </a:lnTo>
                <a:lnTo>
                  <a:pt x="3219053" y="3883853"/>
                </a:lnTo>
                <a:lnTo>
                  <a:pt x="3231356" y="3890204"/>
                </a:lnTo>
                <a:lnTo>
                  <a:pt x="3242865" y="3896555"/>
                </a:lnTo>
                <a:lnTo>
                  <a:pt x="3254375" y="3903699"/>
                </a:lnTo>
                <a:lnTo>
                  <a:pt x="3265884" y="3910447"/>
                </a:lnTo>
                <a:lnTo>
                  <a:pt x="3276203" y="3918385"/>
                </a:lnTo>
                <a:lnTo>
                  <a:pt x="3286125" y="3926324"/>
                </a:lnTo>
                <a:lnTo>
                  <a:pt x="3296047" y="3935056"/>
                </a:lnTo>
                <a:lnTo>
                  <a:pt x="3305175" y="3943392"/>
                </a:lnTo>
                <a:lnTo>
                  <a:pt x="3313509" y="3952918"/>
                </a:lnTo>
                <a:lnTo>
                  <a:pt x="3321843" y="3962444"/>
                </a:lnTo>
                <a:lnTo>
                  <a:pt x="3329384" y="3972367"/>
                </a:lnTo>
                <a:lnTo>
                  <a:pt x="3336528" y="3982290"/>
                </a:lnTo>
                <a:lnTo>
                  <a:pt x="3342878" y="3992610"/>
                </a:lnTo>
                <a:lnTo>
                  <a:pt x="3352403" y="4010075"/>
                </a:lnTo>
                <a:lnTo>
                  <a:pt x="3360737" y="4028333"/>
                </a:lnTo>
                <a:lnTo>
                  <a:pt x="3368278" y="4046592"/>
                </a:lnTo>
                <a:lnTo>
                  <a:pt x="3374628" y="4066041"/>
                </a:lnTo>
                <a:lnTo>
                  <a:pt x="3380184" y="4085887"/>
                </a:lnTo>
                <a:lnTo>
                  <a:pt x="3384947" y="4105733"/>
                </a:lnTo>
                <a:lnTo>
                  <a:pt x="3388915" y="4126770"/>
                </a:lnTo>
                <a:lnTo>
                  <a:pt x="3392090" y="4147807"/>
                </a:lnTo>
                <a:lnTo>
                  <a:pt x="3394472" y="4168844"/>
                </a:lnTo>
                <a:lnTo>
                  <a:pt x="3396456" y="4190278"/>
                </a:lnTo>
                <a:lnTo>
                  <a:pt x="3397647" y="4212109"/>
                </a:lnTo>
                <a:lnTo>
                  <a:pt x="3398043" y="4233939"/>
                </a:lnTo>
                <a:lnTo>
                  <a:pt x="3397647" y="4256167"/>
                </a:lnTo>
                <a:lnTo>
                  <a:pt x="3396456" y="4277998"/>
                </a:lnTo>
                <a:lnTo>
                  <a:pt x="3394868" y="4300226"/>
                </a:lnTo>
                <a:lnTo>
                  <a:pt x="3392884" y="4322056"/>
                </a:lnTo>
                <a:lnTo>
                  <a:pt x="3390503" y="4343887"/>
                </a:lnTo>
                <a:lnTo>
                  <a:pt x="3387725" y="4365718"/>
                </a:lnTo>
                <a:lnTo>
                  <a:pt x="3384153" y="4387152"/>
                </a:lnTo>
                <a:lnTo>
                  <a:pt x="3380184" y="4408586"/>
                </a:lnTo>
                <a:lnTo>
                  <a:pt x="3375818" y="4429623"/>
                </a:lnTo>
                <a:lnTo>
                  <a:pt x="3370659" y="4449866"/>
                </a:lnTo>
                <a:lnTo>
                  <a:pt x="3365103" y="4470109"/>
                </a:lnTo>
                <a:lnTo>
                  <a:pt x="3359547" y="4489955"/>
                </a:lnTo>
                <a:lnTo>
                  <a:pt x="3354387" y="4509404"/>
                </a:lnTo>
                <a:lnTo>
                  <a:pt x="3347640" y="4527663"/>
                </a:lnTo>
                <a:lnTo>
                  <a:pt x="3341687" y="4545524"/>
                </a:lnTo>
                <a:lnTo>
                  <a:pt x="3334940" y="4562989"/>
                </a:lnTo>
                <a:lnTo>
                  <a:pt x="3328590" y="4580057"/>
                </a:lnTo>
                <a:lnTo>
                  <a:pt x="3321447" y="4595934"/>
                </a:lnTo>
                <a:lnTo>
                  <a:pt x="3313906" y="4610620"/>
                </a:lnTo>
                <a:lnTo>
                  <a:pt x="3307159" y="4625306"/>
                </a:lnTo>
                <a:lnTo>
                  <a:pt x="3296443" y="4644755"/>
                </a:lnTo>
                <a:lnTo>
                  <a:pt x="3285331" y="4663411"/>
                </a:lnTo>
                <a:lnTo>
                  <a:pt x="3273425" y="4682066"/>
                </a:lnTo>
                <a:lnTo>
                  <a:pt x="3260725" y="4700324"/>
                </a:lnTo>
                <a:lnTo>
                  <a:pt x="3248025" y="4718583"/>
                </a:lnTo>
                <a:lnTo>
                  <a:pt x="3234531" y="4736444"/>
                </a:lnTo>
                <a:lnTo>
                  <a:pt x="3220640" y="4754306"/>
                </a:lnTo>
                <a:lnTo>
                  <a:pt x="3206353" y="4771771"/>
                </a:lnTo>
                <a:lnTo>
                  <a:pt x="3191272" y="4789235"/>
                </a:lnTo>
                <a:lnTo>
                  <a:pt x="3175793" y="4806303"/>
                </a:lnTo>
                <a:lnTo>
                  <a:pt x="3159918" y="4823371"/>
                </a:lnTo>
                <a:lnTo>
                  <a:pt x="3144044" y="4840041"/>
                </a:lnTo>
                <a:lnTo>
                  <a:pt x="3127772" y="4856712"/>
                </a:lnTo>
                <a:lnTo>
                  <a:pt x="3110706" y="4873383"/>
                </a:lnTo>
                <a:lnTo>
                  <a:pt x="3076178" y="4905534"/>
                </a:lnTo>
                <a:lnTo>
                  <a:pt x="3040856" y="4937288"/>
                </a:lnTo>
                <a:lnTo>
                  <a:pt x="3004344" y="4969042"/>
                </a:lnTo>
                <a:lnTo>
                  <a:pt x="2967037" y="5000002"/>
                </a:lnTo>
                <a:lnTo>
                  <a:pt x="2929731" y="5030565"/>
                </a:lnTo>
                <a:lnTo>
                  <a:pt x="2855515" y="5091691"/>
                </a:lnTo>
                <a:lnTo>
                  <a:pt x="2818606" y="5122254"/>
                </a:lnTo>
                <a:lnTo>
                  <a:pt x="2781697" y="5152420"/>
                </a:lnTo>
                <a:lnTo>
                  <a:pt x="2745978" y="5182984"/>
                </a:lnTo>
                <a:lnTo>
                  <a:pt x="2711450" y="5213150"/>
                </a:lnTo>
                <a:lnTo>
                  <a:pt x="2677319" y="5244110"/>
                </a:lnTo>
                <a:lnTo>
                  <a:pt x="2661047" y="5259193"/>
                </a:lnTo>
                <a:lnTo>
                  <a:pt x="2645172" y="5274673"/>
                </a:lnTo>
                <a:lnTo>
                  <a:pt x="2629694" y="5290153"/>
                </a:lnTo>
                <a:lnTo>
                  <a:pt x="2614215" y="5306030"/>
                </a:lnTo>
                <a:lnTo>
                  <a:pt x="2599928" y="5321907"/>
                </a:lnTo>
                <a:lnTo>
                  <a:pt x="2585640" y="5337387"/>
                </a:lnTo>
                <a:lnTo>
                  <a:pt x="2571750" y="5353661"/>
                </a:lnTo>
                <a:lnTo>
                  <a:pt x="2558256" y="5369538"/>
                </a:lnTo>
                <a:lnTo>
                  <a:pt x="2545953" y="5386208"/>
                </a:lnTo>
                <a:lnTo>
                  <a:pt x="2533253" y="5402482"/>
                </a:lnTo>
                <a:lnTo>
                  <a:pt x="2522140" y="5418756"/>
                </a:lnTo>
                <a:lnTo>
                  <a:pt x="2511028" y="5435824"/>
                </a:lnTo>
                <a:lnTo>
                  <a:pt x="2501106" y="5452495"/>
                </a:lnTo>
                <a:lnTo>
                  <a:pt x="2491581" y="5469562"/>
                </a:lnTo>
                <a:lnTo>
                  <a:pt x="2482850" y="5487027"/>
                </a:lnTo>
                <a:lnTo>
                  <a:pt x="2474119" y="5504492"/>
                </a:lnTo>
                <a:lnTo>
                  <a:pt x="2467372" y="5521559"/>
                </a:lnTo>
                <a:lnTo>
                  <a:pt x="2460228" y="5539421"/>
                </a:lnTo>
                <a:lnTo>
                  <a:pt x="2455069" y="5557679"/>
                </a:lnTo>
                <a:lnTo>
                  <a:pt x="2449909" y="5575938"/>
                </a:lnTo>
                <a:lnTo>
                  <a:pt x="2445940" y="5594593"/>
                </a:lnTo>
                <a:lnTo>
                  <a:pt x="2443162" y="5613645"/>
                </a:lnTo>
                <a:lnTo>
                  <a:pt x="2440384" y="5632698"/>
                </a:lnTo>
                <a:lnTo>
                  <a:pt x="2439590" y="5651750"/>
                </a:lnTo>
                <a:lnTo>
                  <a:pt x="2439194" y="5671199"/>
                </a:lnTo>
                <a:lnTo>
                  <a:pt x="2439590" y="5691046"/>
                </a:lnTo>
                <a:lnTo>
                  <a:pt x="2440384" y="5700969"/>
                </a:lnTo>
                <a:lnTo>
                  <a:pt x="2441575" y="5710892"/>
                </a:lnTo>
                <a:lnTo>
                  <a:pt x="2443162" y="5720418"/>
                </a:lnTo>
                <a:lnTo>
                  <a:pt x="2445147" y="5729944"/>
                </a:lnTo>
                <a:lnTo>
                  <a:pt x="2447131" y="5739470"/>
                </a:lnTo>
                <a:lnTo>
                  <a:pt x="2449115" y="5748202"/>
                </a:lnTo>
                <a:lnTo>
                  <a:pt x="2451893" y="5757729"/>
                </a:lnTo>
                <a:lnTo>
                  <a:pt x="2455069" y="5766858"/>
                </a:lnTo>
                <a:lnTo>
                  <a:pt x="2457847" y="5775590"/>
                </a:lnTo>
                <a:lnTo>
                  <a:pt x="2461419" y="5783926"/>
                </a:lnTo>
                <a:lnTo>
                  <a:pt x="2469356" y="5801390"/>
                </a:lnTo>
                <a:lnTo>
                  <a:pt x="2477690" y="5818061"/>
                </a:lnTo>
                <a:lnTo>
                  <a:pt x="2487612" y="5834335"/>
                </a:lnTo>
                <a:lnTo>
                  <a:pt x="2498328" y="5849815"/>
                </a:lnTo>
                <a:lnTo>
                  <a:pt x="2510234" y="5864501"/>
                </a:lnTo>
                <a:lnTo>
                  <a:pt x="2522140" y="5879584"/>
                </a:lnTo>
                <a:lnTo>
                  <a:pt x="2535237" y="5893476"/>
                </a:lnTo>
                <a:lnTo>
                  <a:pt x="2548731" y="5906972"/>
                </a:lnTo>
                <a:lnTo>
                  <a:pt x="2563415" y="5919673"/>
                </a:lnTo>
                <a:lnTo>
                  <a:pt x="2578497" y="5932375"/>
                </a:lnTo>
                <a:lnTo>
                  <a:pt x="2593975" y="5944283"/>
                </a:lnTo>
                <a:lnTo>
                  <a:pt x="2609850" y="5955396"/>
                </a:lnTo>
                <a:lnTo>
                  <a:pt x="2626518" y="5966510"/>
                </a:lnTo>
                <a:lnTo>
                  <a:pt x="2643187" y="5976433"/>
                </a:lnTo>
                <a:lnTo>
                  <a:pt x="2660650" y="5985960"/>
                </a:lnTo>
                <a:lnTo>
                  <a:pt x="2678112" y="5995486"/>
                </a:lnTo>
                <a:lnTo>
                  <a:pt x="2695972" y="6003424"/>
                </a:lnTo>
                <a:lnTo>
                  <a:pt x="2713831" y="6011363"/>
                </a:lnTo>
                <a:lnTo>
                  <a:pt x="2731690" y="6018110"/>
                </a:lnTo>
                <a:lnTo>
                  <a:pt x="2749550" y="6025255"/>
                </a:lnTo>
                <a:lnTo>
                  <a:pt x="2767806" y="6030415"/>
                </a:lnTo>
                <a:lnTo>
                  <a:pt x="2785665" y="6035972"/>
                </a:lnTo>
                <a:lnTo>
                  <a:pt x="2803525" y="6040338"/>
                </a:lnTo>
                <a:lnTo>
                  <a:pt x="2821781" y="6044307"/>
                </a:lnTo>
                <a:lnTo>
                  <a:pt x="2838847" y="6047880"/>
                </a:lnTo>
                <a:lnTo>
                  <a:pt x="2856309" y="6051055"/>
                </a:lnTo>
                <a:lnTo>
                  <a:pt x="2873375" y="6053040"/>
                </a:lnTo>
                <a:lnTo>
                  <a:pt x="2895203" y="6054627"/>
                </a:lnTo>
                <a:lnTo>
                  <a:pt x="2917428" y="6055818"/>
                </a:lnTo>
                <a:lnTo>
                  <a:pt x="2940447" y="6056612"/>
                </a:lnTo>
                <a:lnTo>
                  <a:pt x="2963862" y="6056612"/>
                </a:lnTo>
                <a:lnTo>
                  <a:pt x="2987675" y="6055818"/>
                </a:lnTo>
                <a:lnTo>
                  <a:pt x="3011884" y="6055421"/>
                </a:lnTo>
                <a:lnTo>
                  <a:pt x="3036093" y="6053833"/>
                </a:lnTo>
                <a:lnTo>
                  <a:pt x="3061494" y="6051849"/>
                </a:lnTo>
                <a:lnTo>
                  <a:pt x="3086497" y="6049467"/>
                </a:lnTo>
                <a:lnTo>
                  <a:pt x="3112293" y="6047086"/>
                </a:lnTo>
                <a:lnTo>
                  <a:pt x="3138090" y="6043513"/>
                </a:lnTo>
                <a:lnTo>
                  <a:pt x="3164284" y="6039941"/>
                </a:lnTo>
                <a:lnTo>
                  <a:pt x="3190875" y="6036369"/>
                </a:lnTo>
                <a:lnTo>
                  <a:pt x="3217068" y="6032003"/>
                </a:lnTo>
                <a:lnTo>
                  <a:pt x="3270647" y="6022476"/>
                </a:lnTo>
                <a:lnTo>
                  <a:pt x="3325018" y="6012553"/>
                </a:lnTo>
                <a:lnTo>
                  <a:pt x="3379787" y="6001440"/>
                </a:lnTo>
                <a:lnTo>
                  <a:pt x="3434159" y="5989532"/>
                </a:lnTo>
                <a:lnTo>
                  <a:pt x="3489325" y="5976830"/>
                </a:lnTo>
                <a:lnTo>
                  <a:pt x="3597672" y="5951427"/>
                </a:lnTo>
                <a:lnTo>
                  <a:pt x="3704431" y="5926421"/>
                </a:lnTo>
                <a:lnTo>
                  <a:pt x="3802856" y="5902209"/>
                </a:lnTo>
                <a:lnTo>
                  <a:pt x="3899693" y="5878393"/>
                </a:lnTo>
                <a:lnTo>
                  <a:pt x="3994150" y="5853784"/>
                </a:lnTo>
                <a:lnTo>
                  <a:pt x="4041378" y="5841082"/>
                </a:lnTo>
                <a:lnTo>
                  <a:pt x="4087812" y="5828381"/>
                </a:lnTo>
                <a:lnTo>
                  <a:pt x="4133453" y="5815282"/>
                </a:lnTo>
                <a:lnTo>
                  <a:pt x="4179093" y="5802184"/>
                </a:lnTo>
                <a:lnTo>
                  <a:pt x="4223940" y="5788689"/>
                </a:lnTo>
                <a:lnTo>
                  <a:pt x="4268390" y="5774796"/>
                </a:lnTo>
                <a:lnTo>
                  <a:pt x="4313237" y="5760904"/>
                </a:lnTo>
                <a:lnTo>
                  <a:pt x="4356893" y="5746218"/>
                </a:lnTo>
                <a:lnTo>
                  <a:pt x="4400550" y="5731532"/>
                </a:lnTo>
                <a:lnTo>
                  <a:pt x="4443809" y="5716052"/>
                </a:lnTo>
                <a:lnTo>
                  <a:pt x="4486672" y="5700572"/>
                </a:lnTo>
                <a:lnTo>
                  <a:pt x="4529534" y="5684298"/>
                </a:lnTo>
                <a:lnTo>
                  <a:pt x="4571603" y="5667627"/>
                </a:lnTo>
                <a:lnTo>
                  <a:pt x="4613275" y="5650956"/>
                </a:lnTo>
                <a:lnTo>
                  <a:pt x="4654947" y="5633492"/>
                </a:lnTo>
                <a:lnTo>
                  <a:pt x="4696222" y="5615233"/>
                </a:lnTo>
                <a:lnTo>
                  <a:pt x="4737497" y="5596578"/>
                </a:lnTo>
                <a:lnTo>
                  <a:pt x="4778375" y="5577922"/>
                </a:lnTo>
                <a:lnTo>
                  <a:pt x="4818459" y="5558076"/>
                </a:lnTo>
                <a:lnTo>
                  <a:pt x="4858940" y="5537436"/>
                </a:lnTo>
                <a:lnTo>
                  <a:pt x="4899025" y="5516796"/>
                </a:lnTo>
                <a:lnTo>
                  <a:pt x="4938712" y="5495362"/>
                </a:lnTo>
                <a:lnTo>
                  <a:pt x="4978003" y="5473135"/>
                </a:lnTo>
                <a:lnTo>
                  <a:pt x="5017293" y="5450113"/>
                </a:lnTo>
                <a:lnTo>
                  <a:pt x="5056584" y="5426695"/>
                </a:lnTo>
                <a:lnTo>
                  <a:pt x="5095478" y="5402482"/>
                </a:lnTo>
                <a:lnTo>
                  <a:pt x="5155009" y="5364775"/>
                </a:lnTo>
                <a:lnTo>
                  <a:pt x="5216128" y="5325876"/>
                </a:lnTo>
                <a:lnTo>
                  <a:pt x="5247481" y="5306030"/>
                </a:lnTo>
                <a:lnTo>
                  <a:pt x="5278834" y="5284993"/>
                </a:lnTo>
                <a:lnTo>
                  <a:pt x="5310187" y="5264353"/>
                </a:lnTo>
                <a:lnTo>
                  <a:pt x="5341143" y="5242522"/>
                </a:lnTo>
                <a:lnTo>
                  <a:pt x="5372100" y="5220691"/>
                </a:lnTo>
                <a:lnTo>
                  <a:pt x="5403056" y="5197273"/>
                </a:lnTo>
                <a:lnTo>
                  <a:pt x="5433218" y="5173854"/>
                </a:lnTo>
                <a:lnTo>
                  <a:pt x="5462587" y="5149642"/>
                </a:lnTo>
                <a:lnTo>
                  <a:pt x="5491956" y="5124239"/>
                </a:lnTo>
                <a:lnTo>
                  <a:pt x="5506243" y="5111140"/>
                </a:lnTo>
                <a:lnTo>
                  <a:pt x="5520134" y="5098439"/>
                </a:lnTo>
                <a:lnTo>
                  <a:pt x="5534025" y="5084943"/>
                </a:lnTo>
                <a:lnTo>
                  <a:pt x="5547518" y="5071051"/>
                </a:lnTo>
                <a:lnTo>
                  <a:pt x="5561012" y="5057159"/>
                </a:lnTo>
                <a:lnTo>
                  <a:pt x="5573712" y="5043266"/>
                </a:lnTo>
                <a:lnTo>
                  <a:pt x="5586809" y="5028580"/>
                </a:lnTo>
                <a:lnTo>
                  <a:pt x="5599112" y="5014291"/>
                </a:lnTo>
                <a:lnTo>
                  <a:pt x="5611018" y="4999605"/>
                </a:lnTo>
                <a:lnTo>
                  <a:pt x="5622925" y="4984125"/>
                </a:lnTo>
                <a:lnTo>
                  <a:pt x="5634434" y="4968645"/>
                </a:lnTo>
                <a:lnTo>
                  <a:pt x="5645943" y="4953165"/>
                </a:lnTo>
                <a:lnTo>
                  <a:pt x="5656262" y="4937288"/>
                </a:lnTo>
                <a:lnTo>
                  <a:pt x="5666581" y="4921014"/>
                </a:lnTo>
                <a:lnTo>
                  <a:pt x="5676900" y="4903946"/>
                </a:lnTo>
                <a:lnTo>
                  <a:pt x="5686822" y="4887275"/>
                </a:lnTo>
                <a:lnTo>
                  <a:pt x="5695553" y="4870208"/>
                </a:lnTo>
                <a:lnTo>
                  <a:pt x="5704681" y="4852743"/>
                </a:lnTo>
                <a:lnTo>
                  <a:pt x="5712618" y="4834881"/>
                </a:lnTo>
                <a:lnTo>
                  <a:pt x="5720556" y="4816623"/>
                </a:lnTo>
                <a:lnTo>
                  <a:pt x="5727700" y="4797968"/>
                </a:lnTo>
                <a:lnTo>
                  <a:pt x="5734447" y="4779312"/>
                </a:lnTo>
                <a:lnTo>
                  <a:pt x="5740797" y="4759863"/>
                </a:lnTo>
                <a:lnTo>
                  <a:pt x="5746750" y="4740414"/>
                </a:lnTo>
                <a:lnTo>
                  <a:pt x="5751909" y="4720568"/>
                </a:lnTo>
                <a:lnTo>
                  <a:pt x="5756672" y="4700324"/>
                </a:lnTo>
                <a:lnTo>
                  <a:pt x="5760640" y="4680081"/>
                </a:lnTo>
                <a:lnTo>
                  <a:pt x="5764212" y="4658647"/>
                </a:lnTo>
                <a:lnTo>
                  <a:pt x="5766990" y="4637214"/>
                </a:lnTo>
                <a:lnTo>
                  <a:pt x="5769768" y="4615780"/>
                </a:lnTo>
                <a:lnTo>
                  <a:pt x="5770959" y="4593552"/>
                </a:lnTo>
                <a:lnTo>
                  <a:pt x="5772150" y="4570530"/>
                </a:lnTo>
                <a:lnTo>
                  <a:pt x="5772547" y="4547509"/>
                </a:lnTo>
                <a:lnTo>
                  <a:pt x="5772150" y="4524487"/>
                </a:lnTo>
                <a:lnTo>
                  <a:pt x="5770959" y="4500672"/>
                </a:lnTo>
                <a:lnTo>
                  <a:pt x="5769768" y="4476063"/>
                </a:lnTo>
                <a:lnTo>
                  <a:pt x="5766990" y="4451850"/>
                </a:lnTo>
                <a:lnTo>
                  <a:pt x="5764212" y="4426447"/>
                </a:lnTo>
                <a:lnTo>
                  <a:pt x="5760243" y="4404220"/>
                </a:lnTo>
                <a:lnTo>
                  <a:pt x="5755878" y="4382786"/>
                </a:lnTo>
                <a:lnTo>
                  <a:pt x="5750322" y="4361749"/>
                </a:lnTo>
                <a:lnTo>
                  <a:pt x="5743972" y="4341903"/>
                </a:lnTo>
                <a:lnTo>
                  <a:pt x="5736431" y="4323247"/>
                </a:lnTo>
                <a:lnTo>
                  <a:pt x="5727700" y="4304592"/>
                </a:lnTo>
                <a:lnTo>
                  <a:pt x="5718968" y="4286730"/>
                </a:lnTo>
                <a:lnTo>
                  <a:pt x="5709047" y="4270456"/>
                </a:lnTo>
                <a:lnTo>
                  <a:pt x="5698728" y="4254183"/>
                </a:lnTo>
                <a:lnTo>
                  <a:pt x="5687218" y="4239099"/>
                </a:lnTo>
                <a:lnTo>
                  <a:pt x="5675312" y="4224810"/>
                </a:lnTo>
                <a:lnTo>
                  <a:pt x="5662612" y="4210918"/>
                </a:lnTo>
                <a:lnTo>
                  <a:pt x="5649515" y="4198216"/>
                </a:lnTo>
                <a:lnTo>
                  <a:pt x="5636022" y="4185912"/>
                </a:lnTo>
                <a:lnTo>
                  <a:pt x="5621734" y="4174401"/>
                </a:lnTo>
                <a:lnTo>
                  <a:pt x="5607050" y="4164081"/>
                </a:lnTo>
                <a:lnTo>
                  <a:pt x="5591572" y="4154555"/>
                </a:lnTo>
                <a:lnTo>
                  <a:pt x="5576490" y="4145823"/>
                </a:lnTo>
                <a:lnTo>
                  <a:pt x="5560615" y="4137090"/>
                </a:lnTo>
                <a:lnTo>
                  <a:pt x="5543947" y="4129946"/>
                </a:lnTo>
                <a:lnTo>
                  <a:pt x="5527675" y="4123198"/>
                </a:lnTo>
                <a:lnTo>
                  <a:pt x="5510609" y="4117244"/>
                </a:lnTo>
                <a:lnTo>
                  <a:pt x="5493940" y="4112481"/>
                </a:lnTo>
                <a:lnTo>
                  <a:pt x="5476875" y="4108512"/>
                </a:lnTo>
                <a:lnTo>
                  <a:pt x="5459412" y="4104939"/>
                </a:lnTo>
                <a:lnTo>
                  <a:pt x="5442347" y="4101764"/>
                </a:lnTo>
                <a:lnTo>
                  <a:pt x="5424884" y="4099779"/>
                </a:lnTo>
                <a:lnTo>
                  <a:pt x="5407025" y="4098986"/>
                </a:lnTo>
                <a:lnTo>
                  <a:pt x="5389562" y="4098589"/>
                </a:lnTo>
                <a:lnTo>
                  <a:pt x="5372100" y="4098986"/>
                </a:lnTo>
                <a:lnTo>
                  <a:pt x="5354637" y="4099779"/>
                </a:lnTo>
                <a:lnTo>
                  <a:pt x="5337968" y="4101764"/>
                </a:lnTo>
                <a:lnTo>
                  <a:pt x="5320506" y="4104939"/>
                </a:lnTo>
                <a:lnTo>
                  <a:pt x="5304234" y="4108512"/>
                </a:lnTo>
                <a:lnTo>
                  <a:pt x="5287168" y="4112481"/>
                </a:lnTo>
                <a:lnTo>
                  <a:pt x="5270897" y="4117244"/>
                </a:lnTo>
                <a:lnTo>
                  <a:pt x="5255022" y="4123198"/>
                </a:lnTo>
                <a:lnTo>
                  <a:pt x="5239543" y="4129946"/>
                </a:lnTo>
                <a:lnTo>
                  <a:pt x="5224065" y="4137090"/>
                </a:lnTo>
                <a:lnTo>
                  <a:pt x="5208984" y="4145823"/>
                </a:lnTo>
                <a:lnTo>
                  <a:pt x="5194697" y="4154158"/>
                </a:lnTo>
                <a:lnTo>
                  <a:pt x="5180806" y="4164081"/>
                </a:lnTo>
                <a:lnTo>
                  <a:pt x="5167312" y="4174401"/>
                </a:lnTo>
                <a:lnTo>
                  <a:pt x="5154612" y="4185515"/>
                </a:lnTo>
                <a:lnTo>
                  <a:pt x="5142706" y="4197819"/>
                </a:lnTo>
                <a:lnTo>
                  <a:pt x="5131197" y="4210124"/>
                </a:lnTo>
                <a:lnTo>
                  <a:pt x="5120084" y="4223619"/>
                </a:lnTo>
                <a:lnTo>
                  <a:pt x="5110162" y="4237909"/>
                </a:lnTo>
                <a:lnTo>
                  <a:pt x="5100637" y="4253389"/>
                </a:lnTo>
                <a:lnTo>
                  <a:pt x="5092303" y="4268869"/>
                </a:lnTo>
                <a:lnTo>
                  <a:pt x="5084365" y="4285936"/>
                </a:lnTo>
                <a:lnTo>
                  <a:pt x="5077618" y="4303401"/>
                </a:lnTo>
                <a:lnTo>
                  <a:pt x="5071665" y="4321263"/>
                </a:lnTo>
                <a:lnTo>
                  <a:pt x="5066506" y="4339918"/>
                </a:lnTo>
                <a:lnTo>
                  <a:pt x="5062537" y="4359764"/>
                </a:lnTo>
                <a:lnTo>
                  <a:pt x="5059759" y="4380404"/>
                </a:lnTo>
                <a:lnTo>
                  <a:pt x="5058172" y="4401441"/>
                </a:lnTo>
                <a:lnTo>
                  <a:pt x="5056981" y="4423272"/>
                </a:lnTo>
                <a:lnTo>
                  <a:pt x="5057775" y="4445897"/>
                </a:lnTo>
                <a:lnTo>
                  <a:pt x="5058965" y="4469712"/>
                </a:lnTo>
                <a:lnTo>
                  <a:pt x="5061743" y="4493527"/>
                </a:lnTo>
                <a:lnTo>
                  <a:pt x="5065712" y="4518930"/>
                </a:lnTo>
                <a:lnTo>
                  <a:pt x="5070872" y="4544730"/>
                </a:lnTo>
                <a:lnTo>
                  <a:pt x="5077618" y="4570927"/>
                </a:lnTo>
                <a:lnTo>
                  <a:pt x="5079603" y="4578072"/>
                </a:lnTo>
                <a:lnTo>
                  <a:pt x="5081984" y="4584820"/>
                </a:lnTo>
                <a:lnTo>
                  <a:pt x="5084762" y="4591964"/>
                </a:lnTo>
                <a:lnTo>
                  <a:pt x="5087937" y="4598315"/>
                </a:lnTo>
                <a:lnTo>
                  <a:pt x="5090715" y="4605460"/>
                </a:lnTo>
                <a:lnTo>
                  <a:pt x="5094287" y="4611414"/>
                </a:lnTo>
                <a:lnTo>
                  <a:pt x="5098256" y="4617764"/>
                </a:lnTo>
                <a:lnTo>
                  <a:pt x="5102225" y="4623718"/>
                </a:lnTo>
                <a:lnTo>
                  <a:pt x="5111353" y="4635626"/>
                </a:lnTo>
                <a:lnTo>
                  <a:pt x="5121275" y="4647137"/>
                </a:lnTo>
                <a:lnTo>
                  <a:pt x="5131593" y="4657457"/>
                </a:lnTo>
                <a:lnTo>
                  <a:pt x="5143500" y="4667380"/>
                </a:lnTo>
                <a:lnTo>
                  <a:pt x="5155803" y="4677303"/>
                </a:lnTo>
                <a:lnTo>
                  <a:pt x="5168900" y="4686432"/>
                </a:lnTo>
                <a:lnTo>
                  <a:pt x="5182790" y="4694371"/>
                </a:lnTo>
                <a:lnTo>
                  <a:pt x="5197078" y="4702309"/>
                </a:lnTo>
                <a:lnTo>
                  <a:pt x="5212159" y="4709057"/>
                </a:lnTo>
                <a:lnTo>
                  <a:pt x="5227637" y="4716201"/>
                </a:lnTo>
                <a:lnTo>
                  <a:pt x="5243512" y="4722155"/>
                </a:lnTo>
                <a:lnTo>
                  <a:pt x="5259784" y="4727712"/>
                </a:lnTo>
                <a:lnTo>
                  <a:pt x="5276850" y="4732475"/>
                </a:lnTo>
                <a:lnTo>
                  <a:pt x="5293518" y="4736444"/>
                </a:lnTo>
                <a:lnTo>
                  <a:pt x="5310981" y="4740414"/>
                </a:lnTo>
                <a:lnTo>
                  <a:pt x="5328443" y="4743589"/>
                </a:lnTo>
                <a:lnTo>
                  <a:pt x="5345906" y="4745971"/>
                </a:lnTo>
                <a:lnTo>
                  <a:pt x="5363368" y="4747955"/>
                </a:lnTo>
                <a:lnTo>
                  <a:pt x="5380434" y="4749146"/>
                </a:lnTo>
                <a:lnTo>
                  <a:pt x="5398293" y="4749940"/>
                </a:lnTo>
                <a:lnTo>
                  <a:pt x="5415756" y="4749940"/>
                </a:lnTo>
                <a:lnTo>
                  <a:pt x="5432822" y="4749543"/>
                </a:lnTo>
                <a:lnTo>
                  <a:pt x="5449490" y="4748352"/>
                </a:lnTo>
                <a:lnTo>
                  <a:pt x="5466556" y="4746368"/>
                </a:lnTo>
                <a:lnTo>
                  <a:pt x="5482828" y="4744383"/>
                </a:lnTo>
                <a:lnTo>
                  <a:pt x="5498703" y="4741604"/>
                </a:lnTo>
                <a:lnTo>
                  <a:pt x="5514181" y="4738032"/>
                </a:lnTo>
                <a:lnTo>
                  <a:pt x="5529262" y="4733666"/>
                </a:lnTo>
                <a:lnTo>
                  <a:pt x="5525690" y="4746368"/>
                </a:lnTo>
                <a:lnTo>
                  <a:pt x="5521325" y="4759466"/>
                </a:lnTo>
                <a:lnTo>
                  <a:pt x="5516165" y="4772961"/>
                </a:lnTo>
                <a:lnTo>
                  <a:pt x="5510609" y="4786060"/>
                </a:lnTo>
                <a:lnTo>
                  <a:pt x="5504259" y="4799952"/>
                </a:lnTo>
                <a:lnTo>
                  <a:pt x="5497512" y="4814241"/>
                </a:lnTo>
                <a:lnTo>
                  <a:pt x="5489972" y="4828134"/>
                </a:lnTo>
                <a:lnTo>
                  <a:pt x="5482034" y="4842423"/>
                </a:lnTo>
                <a:lnTo>
                  <a:pt x="5472906" y="4856712"/>
                </a:lnTo>
                <a:lnTo>
                  <a:pt x="5463381" y="4871398"/>
                </a:lnTo>
                <a:lnTo>
                  <a:pt x="5453459" y="4885688"/>
                </a:lnTo>
                <a:lnTo>
                  <a:pt x="5443140" y="4899977"/>
                </a:lnTo>
                <a:lnTo>
                  <a:pt x="5432425" y="4915060"/>
                </a:lnTo>
                <a:lnTo>
                  <a:pt x="5420915" y="4929746"/>
                </a:lnTo>
                <a:lnTo>
                  <a:pt x="5409009" y="4944432"/>
                </a:lnTo>
                <a:lnTo>
                  <a:pt x="5396309" y="4959118"/>
                </a:lnTo>
                <a:lnTo>
                  <a:pt x="5383609" y="4973408"/>
                </a:lnTo>
                <a:lnTo>
                  <a:pt x="5370115" y="4988094"/>
                </a:lnTo>
                <a:lnTo>
                  <a:pt x="5356225" y="5002383"/>
                </a:lnTo>
                <a:lnTo>
                  <a:pt x="5341937" y="5016672"/>
                </a:lnTo>
                <a:lnTo>
                  <a:pt x="5327253" y="5031359"/>
                </a:lnTo>
                <a:lnTo>
                  <a:pt x="5312172" y="5045251"/>
                </a:lnTo>
                <a:lnTo>
                  <a:pt x="5296693" y="5059143"/>
                </a:lnTo>
                <a:lnTo>
                  <a:pt x="5280818" y="5072639"/>
                </a:lnTo>
                <a:lnTo>
                  <a:pt x="5264943" y="5085737"/>
                </a:lnTo>
                <a:lnTo>
                  <a:pt x="5248275" y="5098835"/>
                </a:lnTo>
                <a:lnTo>
                  <a:pt x="5231606" y="5111537"/>
                </a:lnTo>
                <a:lnTo>
                  <a:pt x="5214540" y="5124239"/>
                </a:lnTo>
                <a:lnTo>
                  <a:pt x="5197078" y="5136543"/>
                </a:lnTo>
                <a:lnTo>
                  <a:pt x="5179218" y="5148451"/>
                </a:lnTo>
                <a:lnTo>
                  <a:pt x="5161359" y="5159962"/>
                </a:lnTo>
                <a:lnTo>
                  <a:pt x="5143500" y="5170679"/>
                </a:lnTo>
                <a:lnTo>
                  <a:pt x="5125243" y="5181793"/>
                </a:lnTo>
                <a:lnTo>
                  <a:pt x="5106590" y="5192113"/>
                </a:lnTo>
                <a:lnTo>
                  <a:pt x="5087937" y="5201639"/>
                </a:lnTo>
                <a:lnTo>
                  <a:pt x="5068887" y="5211165"/>
                </a:lnTo>
                <a:lnTo>
                  <a:pt x="5050234" y="5219897"/>
                </a:lnTo>
                <a:lnTo>
                  <a:pt x="5030787" y="5228630"/>
                </a:lnTo>
                <a:lnTo>
                  <a:pt x="5011340" y="5235774"/>
                </a:lnTo>
                <a:lnTo>
                  <a:pt x="4991893" y="5243316"/>
                </a:lnTo>
                <a:lnTo>
                  <a:pt x="4972447" y="5250064"/>
                </a:lnTo>
                <a:lnTo>
                  <a:pt x="4953397" y="5256018"/>
                </a:lnTo>
                <a:lnTo>
                  <a:pt x="4933553" y="5261178"/>
                </a:lnTo>
                <a:lnTo>
                  <a:pt x="4914106" y="5265941"/>
                </a:lnTo>
                <a:lnTo>
                  <a:pt x="4894262" y="5269910"/>
                </a:lnTo>
                <a:lnTo>
                  <a:pt x="4874418" y="5273085"/>
                </a:lnTo>
                <a:lnTo>
                  <a:pt x="4854972" y="5275864"/>
                </a:lnTo>
                <a:lnTo>
                  <a:pt x="4835128" y="5277054"/>
                </a:lnTo>
                <a:lnTo>
                  <a:pt x="4815681" y="5278245"/>
                </a:lnTo>
                <a:lnTo>
                  <a:pt x="4795837" y="5278642"/>
                </a:lnTo>
                <a:lnTo>
                  <a:pt x="4776390" y="5278245"/>
                </a:lnTo>
                <a:lnTo>
                  <a:pt x="4756943" y="5276658"/>
                </a:lnTo>
                <a:lnTo>
                  <a:pt x="4737497" y="5274276"/>
                </a:lnTo>
                <a:lnTo>
                  <a:pt x="4718050" y="5271101"/>
                </a:lnTo>
                <a:lnTo>
                  <a:pt x="4699397" y="5266734"/>
                </a:lnTo>
                <a:lnTo>
                  <a:pt x="4679950" y="5261971"/>
                </a:lnTo>
                <a:lnTo>
                  <a:pt x="4661693" y="5256018"/>
                </a:lnTo>
                <a:lnTo>
                  <a:pt x="4642643" y="5248873"/>
                </a:lnTo>
                <a:lnTo>
                  <a:pt x="4624387" y="5240934"/>
                </a:lnTo>
                <a:lnTo>
                  <a:pt x="4605734" y="5231805"/>
                </a:lnTo>
                <a:lnTo>
                  <a:pt x="4587875" y="5221882"/>
                </a:lnTo>
                <a:lnTo>
                  <a:pt x="4570015" y="5211165"/>
                </a:lnTo>
                <a:lnTo>
                  <a:pt x="4552950" y="5198861"/>
                </a:lnTo>
                <a:lnTo>
                  <a:pt x="4535487" y="5185365"/>
                </a:lnTo>
                <a:lnTo>
                  <a:pt x="4524772" y="5176236"/>
                </a:lnTo>
                <a:lnTo>
                  <a:pt x="4514850" y="5166710"/>
                </a:lnTo>
                <a:lnTo>
                  <a:pt x="4505722" y="5156389"/>
                </a:lnTo>
                <a:lnTo>
                  <a:pt x="4496197" y="5146069"/>
                </a:lnTo>
                <a:lnTo>
                  <a:pt x="4487465" y="5134559"/>
                </a:lnTo>
                <a:lnTo>
                  <a:pt x="4479131" y="5122651"/>
                </a:lnTo>
                <a:lnTo>
                  <a:pt x="4471193" y="5110346"/>
                </a:lnTo>
                <a:lnTo>
                  <a:pt x="4463256" y="5097248"/>
                </a:lnTo>
                <a:lnTo>
                  <a:pt x="4456509" y="5083752"/>
                </a:lnTo>
                <a:lnTo>
                  <a:pt x="4449365" y="5070654"/>
                </a:lnTo>
                <a:lnTo>
                  <a:pt x="4442618" y="5055968"/>
                </a:lnTo>
                <a:lnTo>
                  <a:pt x="4436665" y="5041679"/>
                </a:lnTo>
                <a:lnTo>
                  <a:pt x="4430712" y="5027389"/>
                </a:lnTo>
                <a:lnTo>
                  <a:pt x="4425156" y="5012306"/>
                </a:lnTo>
                <a:lnTo>
                  <a:pt x="4419600" y="4996826"/>
                </a:lnTo>
                <a:lnTo>
                  <a:pt x="4414440" y="4981346"/>
                </a:lnTo>
                <a:lnTo>
                  <a:pt x="4410075" y="4966263"/>
                </a:lnTo>
                <a:lnTo>
                  <a:pt x="4405709" y="4950386"/>
                </a:lnTo>
                <a:lnTo>
                  <a:pt x="4401740" y="4934509"/>
                </a:lnTo>
                <a:lnTo>
                  <a:pt x="4398168" y="4918235"/>
                </a:lnTo>
                <a:lnTo>
                  <a:pt x="4391422" y="4886481"/>
                </a:lnTo>
                <a:lnTo>
                  <a:pt x="4385865" y="4854728"/>
                </a:lnTo>
                <a:lnTo>
                  <a:pt x="4381500" y="4823371"/>
                </a:lnTo>
                <a:lnTo>
                  <a:pt x="4377531" y="4792808"/>
                </a:lnTo>
                <a:lnTo>
                  <a:pt x="4374753" y="4762244"/>
                </a:lnTo>
                <a:lnTo>
                  <a:pt x="4372768" y="4733666"/>
                </a:lnTo>
                <a:lnTo>
                  <a:pt x="4371578" y="4697943"/>
                </a:lnTo>
                <a:lnTo>
                  <a:pt x="4370784" y="4661823"/>
                </a:lnTo>
                <a:lnTo>
                  <a:pt x="4371975" y="4626100"/>
                </a:lnTo>
                <a:lnTo>
                  <a:pt x="4373562" y="4590774"/>
                </a:lnTo>
                <a:lnTo>
                  <a:pt x="4375943" y="4555844"/>
                </a:lnTo>
                <a:lnTo>
                  <a:pt x="4379912" y="4520518"/>
                </a:lnTo>
                <a:lnTo>
                  <a:pt x="4384278" y="4485986"/>
                </a:lnTo>
                <a:lnTo>
                  <a:pt x="4389834" y="4451850"/>
                </a:lnTo>
                <a:lnTo>
                  <a:pt x="4396184" y="4417318"/>
                </a:lnTo>
                <a:lnTo>
                  <a:pt x="4403725" y="4383580"/>
                </a:lnTo>
                <a:lnTo>
                  <a:pt x="4411662" y="4351032"/>
                </a:lnTo>
                <a:lnTo>
                  <a:pt x="4421187" y="4318087"/>
                </a:lnTo>
                <a:lnTo>
                  <a:pt x="4431109" y="4285143"/>
                </a:lnTo>
                <a:lnTo>
                  <a:pt x="4441428" y="4253389"/>
                </a:lnTo>
                <a:lnTo>
                  <a:pt x="4453334" y="4222032"/>
                </a:lnTo>
                <a:lnTo>
                  <a:pt x="4465240" y="4191469"/>
                </a:lnTo>
                <a:lnTo>
                  <a:pt x="4478734" y="4160906"/>
                </a:lnTo>
                <a:lnTo>
                  <a:pt x="4492228" y="4131930"/>
                </a:lnTo>
                <a:lnTo>
                  <a:pt x="4506912" y="4102558"/>
                </a:lnTo>
                <a:lnTo>
                  <a:pt x="4521993" y="4073979"/>
                </a:lnTo>
                <a:lnTo>
                  <a:pt x="4537868" y="4046195"/>
                </a:lnTo>
                <a:lnTo>
                  <a:pt x="4554934" y="4019601"/>
                </a:lnTo>
                <a:lnTo>
                  <a:pt x="4571603" y="3993007"/>
                </a:lnTo>
                <a:lnTo>
                  <a:pt x="4589462" y="3967604"/>
                </a:lnTo>
                <a:lnTo>
                  <a:pt x="4607718" y="3942995"/>
                </a:lnTo>
                <a:lnTo>
                  <a:pt x="4627165" y="3919179"/>
                </a:lnTo>
                <a:lnTo>
                  <a:pt x="4646612" y="3895761"/>
                </a:lnTo>
                <a:lnTo>
                  <a:pt x="4666456" y="3873930"/>
                </a:lnTo>
                <a:lnTo>
                  <a:pt x="4687490" y="3852496"/>
                </a:lnTo>
                <a:lnTo>
                  <a:pt x="4708922" y="3832253"/>
                </a:lnTo>
                <a:lnTo>
                  <a:pt x="4729956" y="3812804"/>
                </a:lnTo>
                <a:lnTo>
                  <a:pt x="4752578" y="3794148"/>
                </a:lnTo>
                <a:lnTo>
                  <a:pt x="4764484" y="3785019"/>
                </a:lnTo>
                <a:lnTo>
                  <a:pt x="4777184" y="3775493"/>
                </a:lnTo>
                <a:lnTo>
                  <a:pt x="4790281" y="3767158"/>
                </a:lnTo>
                <a:lnTo>
                  <a:pt x="4803775" y="3758425"/>
                </a:lnTo>
                <a:lnTo>
                  <a:pt x="4817665" y="3750487"/>
                </a:lnTo>
                <a:lnTo>
                  <a:pt x="4831953" y="3742548"/>
                </a:lnTo>
                <a:lnTo>
                  <a:pt x="4846240" y="3735007"/>
                </a:lnTo>
                <a:lnTo>
                  <a:pt x="4861322" y="3728259"/>
                </a:lnTo>
                <a:lnTo>
                  <a:pt x="4876800" y="3721908"/>
                </a:lnTo>
                <a:lnTo>
                  <a:pt x="4892675" y="3715161"/>
                </a:lnTo>
                <a:lnTo>
                  <a:pt x="4908550" y="3709207"/>
                </a:lnTo>
                <a:lnTo>
                  <a:pt x="4924822" y="3703253"/>
                </a:lnTo>
                <a:lnTo>
                  <a:pt x="4941490" y="3698490"/>
                </a:lnTo>
                <a:lnTo>
                  <a:pt x="4958159" y="3692933"/>
                </a:lnTo>
                <a:lnTo>
                  <a:pt x="4975622" y="3688567"/>
                </a:lnTo>
                <a:lnTo>
                  <a:pt x="4993084" y="3684201"/>
                </a:lnTo>
                <a:lnTo>
                  <a:pt x="5010547" y="3680231"/>
                </a:lnTo>
                <a:lnTo>
                  <a:pt x="5028406" y="3676659"/>
                </a:lnTo>
                <a:lnTo>
                  <a:pt x="5046265" y="3673087"/>
                </a:lnTo>
                <a:lnTo>
                  <a:pt x="5064522" y="3669911"/>
                </a:lnTo>
                <a:lnTo>
                  <a:pt x="5082778" y="3667530"/>
                </a:lnTo>
                <a:lnTo>
                  <a:pt x="5101431" y="3665545"/>
                </a:lnTo>
                <a:lnTo>
                  <a:pt x="5120084" y="3663561"/>
                </a:lnTo>
                <a:lnTo>
                  <a:pt x="5139134" y="3661576"/>
                </a:lnTo>
                <a:lnTo>
                  <a:pt x="5157787" y="3660782"/>
                </a:lnTo>
                <a:lnTo>
                  <a:pt x="5176837" y="3659591"/>
                </a:lnTo>
                <a:lnTo>
                  <a:pt x="5196284" y="3659195"/>
                </a:lnTo>
                <a:lnTo>
                  <a:pt x="5214937" y="3658798"/>
                </a:lnTo>
                <a:lnTo>
                  <a:pt x="5234384" y="3658798"/>
                </a:lnTo>
                <a:lnTo>
                  <a:pt x="5253831" y="3659195"/>
                </a:lnTo>
                <a:lnTo>
                  <a:pt x="5273278" y="3659591"/>
                </a:lnTo>
                <a:lnTo>
                  <a:pt x="5292725" y="3660782"/>
                </a:lnTo>
                <a:lnTo>
                  <a:pt x="5312172" y="3661973"/>
                </a:lnTo>
                <a:lnTo>
                  <a:pt x="5331222" y="3663958"/>
                </a:lnTo>
                <a:lnTo>
                  <a:pt x="5350668" y="3665942"/>
                </a:lnTo>
                <a:lnTo>
                  <a:pt x="5370115" y="3667927"/>
                </a:lnTo>
                <a:lnTo>
                  <a:pt x="5389165" y="3671102"/>
                </a:lnTo>
                <a:lnTo>
                  <a:pt x="5408215" y="3673881"/>
                </a:lnTo>
                <a:lnTo>
                  <a:pt x="5427662" y="3677453"/>
                </a:lnTo>
                <a:lnTo>
                  <a:pt x="5446712" y="3681025"/>
                </a:lnTo>
                <a:lnTo>
                  <a:pt x="5465365" y="3684995"/>
                </a:lnTo>
                <a:lnTo>
                  <a:pt x="5484415" y="3689361"/>
                </a:lnTo>
                <a:lnTo>
                  <a:pt x="5502672" y="3694124"/>
                </a:lnTo>
                <a:lnTo>
                  <a:pt x="5521325" y="3698887"/>
                </a:lnTo>
                <a:lnTo>
                  <a:pt x="5539581" y="3704444"/>
                </a:lnTo>
                <a:lnTo>
                  <a:pt x="5557440" y="3710001"/>
                </a:lnTo>
                <a:lnTo>
                  <a:pt x="5575697" y="3715955"/>
                </a:lnTo>
                <a:lnTo>
                  <a:pt x="5593159" y="3722305"/>
                </a:lnTo>
                <a:lnTo>
                  <a:pt x="5610622" y="3728656"/>
                </a:lnTo>
                <a:lnTo>
                  <a:pt x="5628084" y="3735801"/>
                </a:lnTo>
                <a:lnTo>
                  <a:pt x="5644753" y="3743342"/>
                </a:lnTo>
                <a:lnTo>
                  <a:pt x="5661818" y="3750487"/>
                </a:lnTo>
                <a:lnTo>
                  <a:pt x="5678090" y="3758425"/>
                </a:lnTo>
                <a:lnTo>
                  <a:pt x="5693965" y="3766364"/>
                </a:lnTo>
                <a:lnTo>
                  <a:pt x="5709840" y="3775096"/>
                </a:lnTo>
                <a:lnTo>
                  <a:pt x="5725715" y="3783828"/>
                </a:lnTo>
                <a:lnTo>
                  <a:pt x="5740797" y="3793355"/>
                </a:lnTo>
                <a:lnTo>
                  <a:pt x="5755878" y="3802881"/>
                </a:lnTo>
                <a:lnTo>
                  <a:pt x="5770165" y="3812804"/>
                </a:lnTo>
                <a:lnTo>
                  <a:pt x="5784056" y="3822727"/>
                </a:lnTo>
                <a:lnTo>
                  <a:pt x="5797947" y="3833047"/>
                </a:lnTo>
                <a:lnTo>
                  <a:pt x="5811043" y="3844161"/>
                </a:lnTo>
                <a:lnTo>
                  <a:pt x="5823743" y="3854878"/>
                </a:lnTo>
                <a:lnTo>
                  <a:pt x="5836047" y="3866389"/>
                </a:lnTo>
                <a:lnTo>
                  <a:pt x="5845175" y="3874724"/>
                </a:lnTo>
                <a:lnTo>
                  <a:pt x="5853906" y="3883853"/>
                </a:lnTo>
                <a:lnTo>
                  <a:pt x="5862637" y="3893379"/>
                </a:lnTo>
                <a:lnTo>
                  <a:pt x="5870575" y="3902112"/>
                </a:lnTo>
                <a:lnTo>
                  <a:pt x="5878512" y="3911638"/>
                </a:lnTo>
                <a:lnTo>
                  <a:pt x="5886450" y="3921561"/>
                </a:lnTo>
                <a:lnTo>
                  <a:pt x="5901134" y="3941407"/>
                </a:lnTo>
                <a:lnTo>
                  <a:pt x="5915025" y="3962444"/>
                </a:lnTo>
                <a:lnTo>
                  <a:pt x="5928518" y="3983481"/>
                </a:lnTo>
                <a:lnTo>
                  <a:pt x="5941218" y="4006106"/>
                </a:lnTo>
                <a:lnTo>
                  <a:pt x="5952331" y="4028730"/>
                </a:lnTo>
                <a:lnTo>
                  <a:pt x="5963047" y="4052149"/>
                </a:lnTo>
                <a:lnTo>
                  <a:pt x="5972968" y="4076758"/>
                </a:lnTo>
                <a:lnTo>
                  <a:pt x="5982097" y="4101367"/>
                </a:lnTo>
                <a:lnTo>
                  <a:pt x="5990828" y="4126373"/>
                </a:lnTo>
                <a:lnTo>
                  <a:pt x="5998368" y="4152173"/>
                </a:lnTo>
                <a:lnTo>
                  <a:pt x="6005115" y="4178370"/>
                </a:lnTo>
                <a:lnTo>
                  <a:pt x="6011465" y="4205361"/>
                </a:lnTo>
                <a:lnTo>
                  <a:pt x="6017022" y="4232749"/>
                </a:lnTo>
                <a:lnTo>
                  <a:pt x="6022181" y="4260136"/>
                </a:lnTo>
                <a:lnTo>
                  <a:pt x="6026150" y="4288318"/>
                </a:lnTo>
                <a:lnTo>
                  <a:pt x="6029325" y="4316500"/>
                </a:lnTo>
                <a:lnTo>
                  <a:pt x="6032500" y="4345475"/>
                </a:lnTo>
                <a:lnTo>
                  <a:pt x="6034484" y="4374450"/>
                </a:lnTo>
                <a:lnTo>
                  <a:pt x="6036072" y="4403426"/>
                </a:lnTo>
                <a:lnTo>
                  <a:pt x="6036865" y="4432798"/>
                </a:lnTo>
                <a:lnTo>
                  <a:pt x="6037262" y="4462567"/>
                </a:lnTo>
                <a:lnTo>
                  <a:pt x="6036865" y="4492733"/>
                </a:lnTo>
                <a:lnTo>
                  <a:pt x="6036468" y="4522503"/>
                </a:lnTo>
                <a:lnTo>
                  <a:pt x="6034881" y="4552669"/>
                </a:lnTo>
                <a:lnTo>
                  <a:pt x="6033293" y="4582835"/>
                </a:lnTo>
                <a:lnTo>
                  <a:pt x="6030912" y="4613398"/>
                </a:lnTo>
                <a:lnTo>
                  <a:pt x="6028134" y="4643564"/>
                </a:lnTo>
                <a:lnTo>
                  <a:pt x="6024562" y="4673731"/>
                </a:lnTo>
                <a:lnTo>
                  <a:pt x="6020593" y="4704294"/>
                </a:lnTo>
                <a:lnTo>
                  <a:pt x="6016625" y="4734460"/>
                </a:lnTo>
                <a:lnTo>
                  <a:pt x="6011465" y="4765023"/>
                </a:lnTo>
                <a:lnTo>
                  <a:pt x="6006703" y="4795189"/>
                </a:lnTo>
                <a:lnTo>
                  <a:pt x="6000750" y="4824958"/>
                </a:lnTo>
                <a:lnTo>
                  <a:pt x="5994797" y="4854728"/>
                </a:lnTo>
                <a:lnTo>
                  <a:pt x="5988447" y="4884497"/>
                </a:lnTo>
                <a:lnTo>
                  <a:pt x="5981303" y="4913869"/>
                </a:lnTo>
                <a:lnTo>
                  <a:pt x="5974159" y="4943242"/>
                </a:lnTo>
                <a:lnTo>
                  <a:pt x="5967015" y="4972217"/>
                </a:lnTo>
                <a:lnTo>
                  <a:pt x="5959078" y="5000398"/>
                </a:lnTo>
                <a:lnTo>
                  <a:pt x="5950347" y="5028580"/>
                </a:lnTo>
                <a:lnTo>
                  <a:pt x="5942012" y="5056762"/>
                </a:lnTo>
                <a:lnTo>
                  <a:pt x="5933678" y="5083752"/>
                </a:lnTo>
                <a:lnTo>
                  <a:pt x="5924153" y="5111140"/>
                </a:lnTo>
                <a:lnTo>
                  <a:pt x="5914628" y="5137734"/>
                </a:lnTo>
                <a:lnTo>
                  <a:pt x="5905103" y="5163931"/>
                </a:lnTo>
                <a:lnTo>
                  <a:pt x="5895181" y="5189334"/>
                </a:lnTo>
                <a:lnTo>
                  <a:pt x="5885259" y="5214737"/>
                </a:lnTo>
                <a:lnTo>
                  <a:pt x="5874940" y="5238950"/>
                </a:lnTo>
                <a:lnTo>
                  <a:pt x="5864622" y="5262765"/>
                </a:lnTo>
                <a:lnTo>
                  <a:pt x="5853509" y="5286184"/>
                </a:lnTo>
                <a:lnTo>
                  <a:pt x="5842793" y="5308411"/>
                </a:lnTo>
                <a:lnTo>
                  <a:pt x="5831681" y="5331036"/>
                </a:lnTo>
                <a:lnTo>
                  <a:pt x="5820965" y="5351676"/>
                </a:lnTo>
                <a:lnTo>
                  <a:pt x="5809456" y="5372316"/>
                </a:lnTo>
                <a:lnTo>
                  <a:pt x="5797947" y="5392162"/>
                </a:lnTo>
                <a:lnTo>
                  <a:pt x="5786437" y="5410818"/>
                </a:lnTo>
                <a:lnTo>
                  <a:pt x="5774928" y="5429473"/>
                </a:lnTo>
                <a:lnTo>
                  <a:pt x="5763022" y="5446144"/>
                </a:lnTo>
                <a:lnTo>
                  <a:pt x="5751909" y="5462418"/>
                </a:lnTo>
                <a:lnTo>
                  <a:pt x="5740003" y="5477898"/>
                </a:lnTo>
                <a:lnTo>
                  <a:pt x="5727700" y="5492584"/>
                </a:lnTo>
                <a:lnTo>
                  <a:pt x="5701109" y="5523147"/>
                </a:lnTo>
                <a:lnTo>
                  <a:pt x="5673725" y="5554107"/>
                </a:lnTo>
                <a:lnTo>
                  <a:pt x="5644753" y="5584273"/>
                </a:lnTo>
                <a:lnTo>
                  <a:pt x="5614987" y="5614042"/>
                </a:lnTo>
                <a:lnTo>
                  <a:pt x="5584825" y="5643812"/>
                </a:lnTo>
                <a:lnTo>
                  <a:pt x="5553075" y="5673184"/>
                </a:lnTo>
                <a:lnTo>
                  <a:pt x="5520531" y="5702159"/>
                </a:lnTo>
                <a:lnTo>
                  <a:pt x="5487590" y="5730738"/>
                </a:lnTo>
                <a:lnTo>
                  <a:pt x="5453062" y="5759713"/>
                </a:lnTo>
                <a:lnTo>
                  <a:pt x="5418137" y="5787895"/>
                </a:lnTo>
                <a:lnTo>
                  <a:pt x="5383212" y="5816076"/>
                </a:lnTo>
                <a:lnTo>
                  <a:pt x="5346700" y="5843861"/>
                </a:lnTo>
                <a:lnTo>
                  <a:pt x="5310187" y="5871249"/>
                </a:lnTo>
                <a:lnTo>
                  <a:pt x="5272087" y="5898239"/>
                </a:lnTo>
                <a:lnTo>
                  <a:pt x="5234384" y="5925230"/>
                </a:lnTo>
                <a:lnTo>
                  <a:pt x="5195887" y="5952221"/>
                </a:lnTo>
                <a:lnTo>
                  <a:pt x="5156993" y="5978418"/>
                </a:lnTo>
                <a:lnTo>
                  <a:pt x="5117306" y="6004218"/>
                </a:lnTo>
                <a:lnTo>
                  <a:pt x="5076825" y="6030018"/>
                </a:lnTo>
                <a:lnTo>
                  <a:pt x="5036740" y="6055818"/>
                </a:lnTo>
                <a:lnTo>
                  <a:pt x="4995862" y="6081221"/>
                </a:lnTo>
                <a:lnTo>
                  <a:pt x="4955381" y="6106227"/>
                </a:lnTo>
                <a:lnTo>
                  <a:pt x="4914106" y="6130837"/>
                </a:lnTo>
                <a:lnTo>
                  <a:pt x="4872434" y="6155446"/>
                </a:lnTo>
                <a:lnTo>
                  <a:pt x="4830365" y="6179658"/>
                </a:lnTo>
                <a:lnTo>
                  <a:pt x="4788297" y="6203474"/>
                </a:lnTo>
                <a:lnTo>
                  <a:pt x="4704159" y="6250707"/>
                </a:lnTo>
                <a:lnTo>
                  <a:pt x="4620022" y="6297147"/>
                </a:lnTo>
                <a:lnTo>
                  <a:pt x="4535487" y="6341603"/>
                </a:lnTo>
                <a:lnTo>
                  <a:pt x="4477147" y="6372563"/>
                </a:lnTo>
                <a:lnTo>
                  <a:pt x="4419600" y="6402332"/>
                </a:lnTo>
                <a:lnTo>
                  <a:pt x="4362053" y="6432101"/>
                </a:lnTo>
                <a:lnTo>
                  <a:pt x="4304506" y="6460283"/>
                </a:lnTo>
                <a:lnTo>
                  <a:pt x="4246562" y="6488861"/>
                </a:lnTo>
                <a:lnTo>
                  <a:pt x="4189015" y="6516249"/>
                </a:lnTo>
                <a:lnTo>
                  <a:pt x="4131468" y="6542843"/>
                </a:lnTo>
                <a:lnTo>
                  <a:pt x="4073922" y="6568643"/>
                </a:lnTo>
                <a:lnTo>
                  <a:pt x="4015581" y="6593649"/>
                </a:lnTo>
                <a:lnTo>
                  <a:pt x="3957637" y="6617861"/>
                </a:lnTo>
                <a:lnTo>
                  <a:pt x="3898503" y="6641280"/>
                </a:lnTo>
                <a:lnTo>
                  <a:pt x="3838575" y="6663111"/>
                </a:lnTo>
                <a:lnTo>
                  <a:pt x="3778647" y="6684545"/>
                </a:lnTo>
                <a:lnTo>
                  <a:pt x="3748484" y="6694865"/>
                </a:lnTo>
                <a:lnTo>
                  <a:pt x="3717925" y="6704788"/>
                </a:lnTo>
                <a:lnTo>
                  <a:pt x="3687365" y="6714711"/>
                </a:lnTo>
                <a:lnTo>
                  <a:pt x="3656409" y="6724237"/>
                </a:lnTo>
                <a:lnTo>
                  <a:pt x="3625056" y="6733366"/>
                </a:lnTo>
                <a:lnTo>
                  <a:pt x="3593703" y="6742099"/>
                </a:lnTo>
                <a:lnTo>
                  <a:pt x="3562350" y="6750831"/>
                </a:lnTo>
                <a:lnTo>
                  <a:pt x="3530600" y="6759166"/>
                </a:lnTo>
                <a:lnTo>
                  <a:pt x="3498453" y="6767105"/>
                </a:lnTo>
                <a:lnTo>
                  <a:pt x="3465909" y="6775043"/>
                </a:lnTo>
                <a:lnTo>
                  <a:pt x="3433365" y="6782585"/>
                </a:lnTo>
                <a:lnTo>
                  <a:pt x="3400425" y="6789332"/>
                </a:lnTo>
                <a:lnTo>
                  <a:pt x="3367087" y="6796477"/>
                </a:lnTo>
                <a:lnTo>
                  <a:pt x="3333353" y="6802431"/>
                </a:lnTo>
                <a:lnTo>
                  <a:pt x="3299618" y="6808782"/>
                </a:lnTo>
                <a:lnTo>
                  <a:pt x="3265487" y="6814339"/>
                </a:lnTo>
                <a:lnTo>
                  <a:pt x="3230562" y="6819895"/>
                </a:lnTo>
                <a:lnTo>
                  <a:pt x="3195637" y="6825055"/>
                </a:lnTo>
                <a:lnTo>
                  <a:pt x="3159918" y="6829819"/>
                </a:lnTo>
                <a:lnTo>
                  <a:pt x="3124597" y="6834185"/>
                </a:lnTo>
                <a:lnTo>
                  <a:pt x="3088481" y="6838154"/>
                </a:lnTo>
                <a:lnTo>
                  <a:pt x="3051572" y="6842123"/>
                </a:lnTo>
                <a:lnTo>
                  <a:pt x="3015059" y="6845696"/>
                </a:lnTo>
                <a:lnTo>
                  <a:pt x="2977753" y="6848077"/>
                </a:lnTo>
                <a:lnTo>
                  <a:pt x="2940050" y="6850856"/>
                </a:lnTo>
                <a:lnTo>
                  <a:pt x="2901553" y="6852840"/>
                </a:lnTo>
                <a:lnTo>
                  <a:pt x="2862659" y="6854825"/>
                </a:lnTo>
                <a:lnTo>
                  <a:pt x="2823765" y="6856412"/>
                </a:lnTo>
                <a:lnTo>
                  <a:pt x="2783681" y="6857603"/>
                </a:lnTo>
                <a:lnTo>
                  <a:pt x="2743597" y="6858000"/>
                </a:lnTo>
                <a:lnTo>
                  <a:pt x="2702719" y="6858000"/>
                </a:lnTo>
                <a:lnTo>
                  <a:pt x="2662237" y="6858000"/>
                </a:lnTo>
                <a:lnTo>
                  <a:pt x="2620565" y="6857603"/>
                </a:lnTo>
                <a:lnTo>
                  <a:pt x="2578100" y="6856412"/>
                </a:lnTo>
                <a:lnTo>
                  <a:pt x="2535237" y="6854825"/>
                </a:lnTo>
                <a:lnTo>
                  <a:pt x="2491581" y="6852840"/>
                </a:lnTo>
                <a:lnTo>
                  <a:pt x="2447925" y="6850459"/>
                </a:lnTo>
                <a:lnTo>
                  <a:pt x="2403872" y="6847680"/>
                </a:lnTo>
                <a:lnTo>
                  <a:pt x="2359819" y="6844505"/>
                </a:lnTo>
                <a:lnTo>
                  <a:pt x="2316162" y="6840535"/>
                </a:lnTo>
                <a:lnTo>
                  <a:pt x="2272109" y="6836169"/>
                </a:lnTo>
                <a:lnTo>
                  <a:pt x="2228453" y="6830612"/>
                </a:lnTo>
                <a:lnTo>
                  <a:pt x="2185193" y="6824659"/>
                </a:lnTo>
                <a:lnTo>
                  <a:pt x="2141934" y="6817911"/>
                </a:lnTo>
                <a:lnTo>
                  <a:pt x="2099072" y="6810369"/>
                </a:lnTo>
                <a:lnTo>
                  <a:pt x="2057003" y="6802034"/>
                </a:lnTo>
                <a:lnTo>
                  <a:pt x="2015331" y="6792508"/>
                </a:lnTo>
                <a:lnTo>
                  <a:pt x="1974056" y="6781791"/>
                </a:lnTo>
                <a:lnTo>
                  <a:pt x="1933575" y="6771074"/>
                </a:lnTo>
                <a:lnTo>
                  <a:pt x="1913731" y="6765120"/>
                </a:lnTo>
                <a:lnTo>
                  <a:pt x="1894284" y="6758769"/>
                </a:lnTo>
                <a:lnTo>
                  <a:pt x="1875234" y="6752022"/>
                </a:lnTo>
                <a:lnTo>
                  <a:pt x="1855787" y="6745274"/>
                </a:lnTo>
                <a:lnTo>
                  <a:pt x="1836737" y="6738129"/>
                </a:lnTo>
                <a:lnTo>
                  <a:pt x="1818481" y="6730588"/>
                </a:lnTo>
                <a:lnTo>
                  <a:pt x="1799828" y="6723443"/>
                </a:lnTo>
                <a:lnTo>
                  <a:pt x="1781969" y="6715505"/>
                </a:lnTo>
                <a:lnTo>
                  <a:pt x="1764109" y="6707566"/>
                </a:lnTo>
                <a:lnTo>
                  <a:pt x="1747043" y="6698834"/>
                </a:lnTo>
                <a:lnTo>
                  <a:pt x="1729978" y="6690102"/>
                </a:lnTo>
                <a:lnTo>
                  <a:pt x="1712912" y="6680972"/>
                </a:lnTo>
                <a:lnTo>
                  <a:pt x="1696640" y="6671843"/>
                </a:lnTo>
                <a:lnTo>
                  <a:pt x="1680765" y="6662317"/>
                </a:lnTo>
                <a:lnTo>
                  <a:pt x="1665287" y="6652394"/>
                </a:lnTo>
                <a:lnTo>
                  <a:pt x="1649809" y="6641677"/>
                </a:lnTo>
                <a:lnTo>
                  <a:pt x="1635125" y="6631357"/>
                </a:lnTo>
                <a:lnTo>
                  <a:pt x="1620440" y="6620640"/>
                </a:lnTo>
                <a:lnTo>
                  <a:pt x="1606550" y="6609526"/>
                </a:lnTo>
                <a:lnTo>
                  <a:pt x="1593453" y="6598015"/>
                </a:lnTo>
                <a:lnTo>
                  <a:pt x="1579959" y="6586108"/>
                </a:lnTo>
                <a:lnTo>
                  <a:pt x="1567656" y="6573803"/>
                </a:lnTo>
                <a:lnTo>
                  <a:pt x="1554956" y="6561498"/>
                </a:lnTo>
                <a:lnTo>
                  <a:pt x="1543447" y="6548400"/>
                </a:lnTo>
                <a:lnTo>
                  <a:pt x="1532334" y="6534905"/>
                </a:lnTo>
                <a:lnTo>
                  <a:pt x="1521222" y="6521409"/>
                </a:lnTo>
                <a:lnTo>
                  <a:pt x="1511300" y="6507517"/>
                </a:lnTo>
                <a:lnTo>
                  <a:pt x="1501378" y="6493228"/>
                </a:lnTo>
                <a:lnTo>
                  <a:pt x="1492250" y="6478144"/>
                </a:lnTo>
                <a:lnTo>
                  <a:pt x="1483915" y="6463458"/>
                </a:lnTo>
                <a:lnTo>
                  <a:pt x="1475978" y="6447978"/>
                </a:lnTo>
                <a:lnTo>
                  <a:pt x="1468437" y="6432101"/>
                </a:lnTo>
                <a:lnTo>
                  <a:pt x="1461690" y="6415828"/>
                </a:lnTo>
                <a:lnTo>
                  <a:pt x="1455340" y="6399157"/>
                </a:lnTo>
                <a:lnTo>
                  <a:pt x="1449784" y="6382089"/>
                </a:lnTo>
                <a:lnTo>
                  <a:pt x="1444625" y="6364624"/>
                </a:lnTo>
                <a:lnTo>
                  <a:pt x="1440259" y="6346763"/>
                </a:lnTo>
                <a:lnTo>
                  <a:pt x="1436290" y="6328901"/>
                </a:lnTo>
                <a:lnTo>
                  <a:pt x="1433115" y="6309849"/>
                </a:lnTo>
                <a:lnTo>
                  <a:pt x="1430734" y="6290797"/>
                </a:lnTo>
                <a:lnTo>
                  <a:pt x="1428750" y="6271744"/>
                </a:lnTo>
                <a:lnTo>
                  <a:pt x="1427956" y="6251898"/>
                </a:lnTo>
                <a:lnTo>
                  <a:pt x="1427162" y="6236021"/>
                </a:lnTo>
                <a:lnTo>
                  <a:pt x="1427162" y="6219747"/>
                </a:lnTo>
                <a:lnTo>
                  <a:pt x="1427956" y="6203870"/>
                </a:lnTo>
                <a:lnTo>
                  <a:pt x="1428353" y="6187597"/>
                </a:lnTo>
                <a:lnTo>
                  <a:pt x="1429147" y="6171720"/>
                </a:lnTo>
                <a:lnTo>
                  <a:pt x="1430337" y="6155843"/>
                </a:lnTo>
                <a:lnTo>
                  <a:pt x="1431925" y="6139569"/>
                </a:lnTo>
                <a:lnTo>
                  <a:pt x="1433909" y="6123692"/>
                </a:lnTo>
                <a:lnTo>
                  <a:pt x="1438275" y="6091144"/>
                </a:lnTo>
                <a:lnTo>
                  <a:pt x="1444228" y="6058596"/>
                </a:lnTo>
                <a:lnTo>
                  <a:pt x="1451372" y="6026049"/>
                </a:lnTo>
                <a:lnTo>
                  <a:pt x="1459309" y="5993898"/>
                </a:lnTo>
                <a:lnTo>
                  <a:pt x="1468040" y="5961350"/>
                </a:lnTo>
                <a:lnTo>
                  <a:pt x="1477962" y="5929596"/>
                </a:lnTo>
                <a:lnTo>
                  <a:pt x="1489472" y="5897843"/>
                </a:lnTo>
                <a:lnTo>
                  <a:pt x="1501378" y="5866089"/>
                </a:lnTo>
                <a:lnTo>
                  <a:pt x="1514475" y="5834732"/>
                </a:lnTo>
                <a:lnTo>
                  <a:pt x="1528762" y="5804169"/>
                </a:lnTo>
                <a:lnTo>
                  <a:pt x="1543050" y="5773606"/>
                </a:lnTo>
                <a:lnTo>
                  <a:pt x="1558925" y="5743439"/>
                </a:lnTo>
                <a:lnTo>
                  <a:pt x="1575594" y="5714067"/>
                </a:lnTo>
                <a:lnTo>
                  <a:pt x="1592659" y="5684695"/>
                </a:lnTo>
                <a:lnTo>
                  <a:pt x="1610519" y="5656513"/>
                </a:lnTo>
                <a:lnTo>
                  <a:pt x="1629568" y="5629125"/>
                </a:lnTo>
                <a:lnTo>
                  <a:pt x="1649015" y="5601738"/>
                </a:lnTo>
                <a:lnTo>
                  <a:pt x="1668859" y="5575938"/>
                </a:lnTo>
                <a:lnTo>
                  <a:pt x="1689894" y="5550138"/>
                </a:lnTo>
                <a:lnTo>
                  <a:pt x="1710928" y="5525528"/>
                </a:lnTo>
                <a:lnTo>
                  <a:pt x="1732756" y="5501713"/>
                </a:lnTo>
                <a:lnTo>
                  <a:pt x="1755378" y="5479485"/>
                </a:lnTo>
                <a:lnTo>
                  <a:pt x="1777603" y="5457655"/>
                </a:lnTo>
                <a:lnTo>
                  <a:pt x="1801019" y="5437411"/>
                </a:lnTo>
                <a:lnTo>
                  <a:pt x="1824831" y="5417168"/>
                </a:lnTo>
                <a:lnTo>
                  <a:pt x="1848643" y="5398910"/>
                </a:lnTo>
                <a:lnTo>
                  <a:pt x="1860550" y="5390575"/>
                </a:lnTo>
                <a:lnTo>
                  <a:pt x="1873250" y="5382239"/>
                </a:lnTo>
                <a:lnTo>
                  <a:pt x="1885553" y="5374301"/>
                </a:lnTo>
                <a:lnTo>
                  <a:pt x="1897856" y="5366362"/>
                </a:lnTo>
                <a:lnTo>
                  <a:pt x="1923653" y="5350882"/>
                </a:lnTo>
                <a:lnTo>
                  <a:pt x="1950243" y="5336196"/>
                </a:lnTo>
                <a:lnTo>
                  <a:pt x="1976834" y="5322304"/>
                </a:lnTo>
                <a:lnTo>
                  <a:pt x="2003822" y="5309602"/>
                </a:lnTo>
                <a:lnTo>
                  <a:pt x="2031206" y="5296901"/>
                </a:lnTo>
                <a:lnTo>
                  <a:pt x="2058590" y="5284596"/>
                </a:lnTo>
                <a:lnTo>
                  <a:pt x="2113359" y="5260781"/>
                </a:lnTo>
                <a:lnTo>
                  <a:pt x="2168525" y="5236568"/>
                </a:lnTo>
                <a:lnTo>
                  <a:pt x="2195909" y="5223867"/>
                </a:lnTo>
                <a:lnTo>
                  <a:pt x="2223294" y="5210768"/>
                </a:lnTo>
                <a:lnTo>
                  <a:pt x="2250678" y="5196876"/>
                </a:lnTo>
                <a:lnTo>
                  <a:pt x="2278062" y="5181793"/>
                </a:lnTo>
                <a:lnTo>
                  <a:pt x="2304653" y="5166313"/>
                </a:lnTo>
                <a:lnTo>
                  <a:pt x="2318147" y="5157977"/>
                </a:lnTo>
                <a:lnTo>
                  <a:pt x="2331243" y="5149642"/>
                </a:lnTo>
                <a:lnTo>
                  <a:pt x="2375297" y="5119872"/>
                </a:lnTo>
                <a:lnTo>
                  <a:pt x="2420143" y="5088912"/>
                </a:lnTo>
                <a:lnTo>
                  <a:pt x="2465387" y="5057159"/>
                </a:lnTo>
                <a:lnTo>
                  <a:pt x="2510631" y="5023817"/>
                </a:lnTo>
                <a:lnTo>
                  <a:pt x="2556272" y="4989682"/>
                </a:lnTo>
                <a:lnTo>
                  <a:pt x="2601912" y="4953562"/>
                </a:lnTo>
                <a:lnTo>
                  <a:pt x="2647156" y="4917045"/>
                </a:lnTo>
                <a:lnTo>
                  <a:pt x="2670175" y="4897595"/>
                </a:lnTo>
                <a:lnTo>
                  <a:pt x="2692400" y="4878146"/>
                </a:lnTo>
                <a:lnTo>
                  <a:pt x="2768600" y="4812654"/>
                </a:lnTo>
                <a:lnTo>
                  <a:pt x="2812653" y="4773755"/>
                </a:lnTo>
                <a:lnTo>
                  <a:pt x="2859881" y="4730888"/>
                </a:lnTo>
                <a:lnTo>
                  <a:pt x="2884090" y="4708660"/>
                </a:lnTo>
                <a:lnTo>
                  <a:pt x="2908697" y="4686035"/>
                </a:lnTo>
                <a:lnTo>
                  <a:pt x="2933303" y="4661823"/>
                </a:lnTo>
                <a:lnTo>
                  <a:pt x="2957909" y="4637611"/>
                </a:lnTo>
                <a:lnTo>
                  <a:pt x="2982515" y="4613398"/>
                </a:lnTo>
                <a:lnTo>
                  <a:pt x="3006328" y="4587995"/>
                </a:lnTo>
                <a:lnTo>
                  <a:pt x="3030140" y="4562592"/>
                </a:lnTo>
                <a:lnTo>
                  <a:pt x="3053556" y="4536792"/>
                </a:lnTo>
                <a:lnTo>
                  <a:pt x="3076575" y="4510992"/>
                </a:lnTo>
                <a:lnTo>
                  <a:pt x="3098006" y="4484398"/>
                </a:lnTo>
                <a:lnTo>
                  <a:pt x="3118644" y="4458201"/>
                </a:lnTo>
                <a:lnTo>
                  <a:pt x="3138090" y="4432004"/>
                </a:lnTo>
                <a:lnTo>
                  <a:pt x="3156347" y="4405410"/>
                </a:lnTo>
                <a:lnTo>
                  <a:pt x="3173412" y="4379610"/>
                </a:lnTo>
                <a:lnTo>
                  <a:pt x="3181350" y="4366512"/>
                </a:lnTo>
                <a:lnTo>
                  <a:pt x="3188890" y="4353413"/>
                </a:lnTo>
                <a:lnTo>
                  <a:pt x="3195637" y="4340315"/>
                </a:lnTo>
                <a:lnTo>
                  <a:pt x="3202781" y="4327613"/>
                </a:lnTo>
                <a:lnTo>
                  <a:pt x="3208734" y="4315309"/>
                </a:lnTo>
                <a:lnTo>
                  <a:pt x="3214687" y="4302210"/>
                </a:lnTo>
                <a:lnTo>
                  <a:pt x="3219450" y="4289906"/>
                </a:lnTo>
                <a:lnTo>
                  <a:pt x="3224609" y="4277204"/>
                </a:lnTo>
                <a:lnTo>
                  <a:pt x="3228578" y="4264899"/>
                </a:lnTo>
                <a:lnTo>
                  <a:pt x="3232150" y="4252595"/>
                </a:lnTo>
                <a:lnTo>
                  <a:pt x="3234928" y="4240290"/>
                </a:lnTo>
                <a:lnTo>
                  <a:pt x="3237309" y="4227986"/>
                </a:lnTo>
                <a:lnTo>
                  <a:pt x="3239293" y="4216078"/>
                </a:lnTo>
                <a:lnTo>
                  <a:pt x="3240881" y="4204170"/>
                </a:lnTo>
                <a:lnTo>
                  <a:pt x="3241278" y="4193056"/>
                </a:lnTo>
                <a:lnTo>
                  <a:pt x="3241278" y="4181546"/>
                </a:lnTo>
                <a:lnTo>
                  <a:pt x="3240881" y="4170035"/>
                </a:lnTo>
                <a:lnTo>
                  <a:pt x="3239293" y="4158921"/>
                </a:lnTo>
                <a:lnTo>
                  <a:pt x="3237309" y="4148204"/>
                </a:lnTo>
                <a:lnTo>
                  <a:pt x="3234531" y="4137090"/>
                </a:lnTo>
                <a:lnTo>
                  <a:pt x="3232150" y="4130343"/>
                </a:lnTo>
                <a:lnTo>
                  <a:pt x="3228975" y="4123198"/>
                </a:lnTo>
                <a:lnTo>
                  <a:pt x="3225403" y="4116450"/>
                </a:lnTo>
                <a:lnTo>
                  <a:pt x="3221434" y="4109306"/>
                </a:lnTo>
                <a:lnTo>
                  <a:pt x="3217068" y="4102558"/>
                </a:lnTo>
                <a:lnTo>
                  <a:pt x="3211512" y="4095810"/>
                </a:lnTo>
                <a:lnTo>
                  <a:pt x="3206353" y="4089459"/>
                </a:lnTo>
                <a:lnTo>
                  <a:pt x="3200400" y="4083109"/>
                </a:lnTo>
                <a:lnTo>
                  <a:pt x="3193653" y="4076758"/>
                </a:lnTo>
                <a:lnTo>
                  <a:pt x="3186906" y="4070804"/>
                </a:lnTo>
                <a:lnTo>
                  <a:pt x="3179365" y="4064850"/>
                </a:lnTo>
                <a:lnTo>
                  <a:pt x="3171428" y="4058896"/>
                </a:lnTo>
                <a:lnTo>
                  <a:pt x="3163490" y="4053339"/>
                </a:lnTo>
                <a:lnTo>
                  <a:pt x="3155156" y="4047782"/>
                </a:lnTo>
                <a:lnTo>
                  <a:pt x="3146028" y="4042226"/>
                </a:lnTo>
                <a:lnTo>
                  <a:pt x="3137297" y="4037462"/>
                </a:lnTo>
                <a:lnTo>
                  <a:pt x="3118247" y="4027539"/>
                </a:lnTo>
                <a:lnTo>
                  <a:pt x="3098403" y="4018410"/>
                </a:lnTo>
                <a:lnTo>
                  <a:pt x="3077369" y="4010472"/>
                </a:lnTo>
                <a:lnTo>
                  <a:pt x="3056334" y="4003724"/>
                </a:lnTo>
                <a:lnTo>
                  <a:pt x="3034903" y="3997770"/>
                </a:lnTo>
                <a:lnTo>
                  <a:pt x="3012281" y="3992213"/>
                </a:lnTo>
                <a:lnTo>
                  <a:pt x="2990056" y="3988244"/>
                </a:lnTo>
                <a:lnTo>
                  <a:pt x="2968228" y="3985466"/>
                </a:lnTo>
                <a:lnTo>
                  <a:pt x="2956719" y="3984672"/>
                </a:lnTo>
                <a:lnTo>
                  <a:pt x="2946003" y="3983481"/>
                </a:lnTo>
                <a:lnTo>
                  <a:pt x="2934890" y="3983084"/>
                </a:lnTo>
                <a:lnTo>
                  <a:pt x="2924572" y="3983084"/>
                </a:lnTo>
                <a:lnTo>
                  <a:pt x="2913459" y="3983481"/>
                </a:lnTo>
                <a:lnTo>
                  <a:pt x="2903140" y="3984275"/>
                </a:lnTo>
                <a:lnTo>
                  <a:pt x="2892822" y="3985069"/>
                </a:lnTo>
                <a:lnTo>
                  <a:pt x="2882900" y="3986259"/>
                </a:lnTo>
                <a:lnTo>
                  <a:pt x="2872978" y="3988244"/>
                </a:lnTo>
                <a:lnTo>
                  <a:pt x="2862659" y="3990229"/>
                </a:lnTo>
                <a:lnTo>
                  <a:pt x="2853531" y="3992213"/>
                </a:lnTo>
                <a:lnTo>
                  <a:pt x="2844006" y="3994992"/>
                </a:lnTo>
                <a:lnTo>
                  <a:pt x="2834878" y="3998167"/>
                </a:lnTo>
                <a:lnTo>
                  <a:pt x="2826544" y="4001739"/>
                </a:lnTo>
                <a:lnTo>
                  <a:pt x="2818209" y="4005709"/>
                </a:lnTo>
                <a:lnTo>
                  <a:pt x="2810272" y="4009678"/>
                </a:lnTo>
                <a:lnTo>
                  <a:pt x="2802731" y="4014441"/>
                </a:lnTo>
                <a:lnTo>
                  <a:pt x="2795190" y="4019601"/>
                </a:lnTo>
                <a:lnTo>
                  <a:pt x="2788840" y="4024761"/>
                </a:lnTo>
                <a:lnTo>
                  <a:pt x="2782490" y="4030715"/>
                </a:lnTo>
                <a:lnTo>
                  <a:pt x="2776537" y="4037462"/>
                </a:lnTo>
                <a:lnTo>
                  <a:pt x="2770981" y="4043813"/>
                </a:lnTo>
                <a:lnTo>
                  <a:pt x="2765822" y="4051355"/>
                </a:lnTo>
                <a:lnTo>
                  <a:pt x="2761456" y="4058896"/>
                </a:lnTo>
                <a:lnTo>
                  <a:pt x="2757487" y="4067232"/>
                </a:lnTo>
                <a:lnTo>
                  <a:pt x="2754709" y="4075567"/>
                </a:lnTo>
                <a:lnTo>
                  <a:pt x="2751534" y="4084696"/>
                </a:lnTo>
                <a:lnTo>
                  <a:pt x="2749550" y="4094619"/>
                </a:lnTo>
                <a:lnTo>
                  <a:pt x="2747565" y="4104543"/>
                </a:lnTo>
                <a:lnTo>
                  <a:pt x="2746772" y="4114863"/>
                </a:lnTo>
                <a:lnTo>
                  <a:pt x="2746772" y="4125976"/>
                </a:lnTo>
                <a:lnTo>
                  <a:pt x="2747169" y="4137090"/>
                </a:lnTo>
                <a:lnTo>
                  <a:pt x="2747962" y="4148601"/>
                </a:lnTo>
                <a:lnTo>
                  <a:pt x="2749153" y="4158524"/>
                </a:lnTo>
                <a:lnTo>
                  <a:pt x="2751137" y="4168050"/>
                </a:lnTo>
                <a:lnTo>
                  <a:pt x="2753519" y="4175989"/>
                </a:lnTo>
                <a:lnTo>
                  <a:pt x="2756693" y="4183530"/>
                </a:lnTo>
                <a:lnTo>
                  <a:pt x="2759472" y="4190278"/>
                </a:lnTo>
                <a:lnTo>
                  <a:pt x="2763440" y="4196232"/>
                </a:lnTo>
                <a:lnTo>
                  <a:pt x="2767409" y="4201392"/>
                </a:lnTo>
                <a:lnTo>
                  <a:pt x="2771378" y="4206155"/>
                </a:lnTo>
                <a:lnTo>
                  <a:pt x="2775743" y="4210124"/>
                </a:lnTo>
                <a:lnTo>
                  <a:pt x="2780903" y="4214093"/>
                </a:lnTo>
                <a:lnTo>
                  <a:pt x="2786459" y="4217666"/>
                </a:lnTo>
                <a:lnTo>
                  <a:pt x="2791619" y="4220841"/>
                </a:lnTo>
                <a:lnTo>
                  <a:pt x="2797175" y="4223223"/>
                </a:lnTo>
                <a:lnTo>
                  <a:pt x="2809081" y="4227986"/>
                </a:lnTo>
                <a:lnTo>
                  <a:pt x="2834084" y="4237909"/>
                </a:lnTo>
                <a:lnTo>
                  <a:pt x="2847578" y="4243466"/>
                </a:lnTo>
                <a:lnTo>
                  <a:pt x="2853928" y="4246641"/>
                </a:lnTo>
                <a:lnTo>
                  <a:pt x="2860278" y="4250610"/>
                </a:lnTo>
                <a:lnTo>
                  <a:pt x="2866628" y="4254579"/>
                </a:lnTo>
                <a:lnTo>
                  <a:pt x="2873375" y="4258946"/>
                </a:lnTo>
                <a:lnTo>
                  <a:pt x="2879725" y="4264106"/>
                </a:lnTo>
                <a:lnTo>
                  <a:pt x="2886075" y="4270059"/>
                </a:lnTo>
                <a:lnTo>
                  <a:pt x="2892028" y="4276013"/>
                </a:lnTo>
                <a:lnTo>
                  <a:pt x="2897981" y="4283158"/>
                </a:lnTo>
                <a:lnTo>
                  <a:pt x="2903934" y="4291096"/>
                </a:lnTo>
                <a:lnTo>
                  <a:pt x="2909490" y="4300226"/>
                </a:lnTo>
                <a:lnTo>
                  <a:pt x="2891234" y="4305386"/>
                </a:lnTo>
                <a:lnTo>
                  <a:pt x="2873375" y="4311736"/>
                </a:lnTo>
                <a:lnTo>
                  <a:pt x="2856309" y="4318087"/>
                </a:lnTo>
                <a:lnTo>
                  <a:pt x="2840037" y="4325629"/>
                </a:lnTo>
                <a:lnTo>
                  <a:pt x="2807890" y="4341109"/>
                </a:lnTo>
                <a:lnTo>
                  <a:pt x="2791619" y="4348253"/>
                </a:lnTo>
                <a:lnTo>
                  <a:pt x="2775743" y="4355795"/>
                </a:lnTo>
                <a:lnTo>
                  <a:pt x="2759075" y="4363336"/>
                </a:lnTo>
                <a:lnTo>
                  <a:pt x="2742009" y="4369687"/>
                </a:lnTo>
                <a:lnTo>
                  <a:pt x="2724547" y="4375641"/>
                </a:lnTo>
                <a:lnTo>
                  <a:pt x="2705894" y="4381198"/>
                </a:lnTo>
                <a:lnTo>
                  <a:pt x="2696369" y="4383183"/>
                </a:lnTo>
                <a:lnTo>
                  <a:pt x="2686447" y="4385167"/>
                </a:lnTo>
                <a:lnTo>
                  <a:pt x="2676525" y="4387152"/>
                </a:lnTo>
                <a:lnTo>
                  <a:pt x="2666206" y="4388740"/>
                </a:lnTo>
                <a:lnTo>
                  <a:pt x="2655093" y="4389533"/>
                </a:lnTo>
                <a:lnTo>
                  <a:pt x="2643584" y="4390327"/>
                </a:lnTo>
                <a:lnTo>
                  <a:pt x="2632472" y="4390724"/>
                </a:lnTo>
                <a:lnTo>
                  <a:pt x="2620565" y="4390327"/>
                </a:lnTo>
                <a:lnTo>
                  <a:pt x="2613422" y="4386755"/>
                </a:lnTo>
                <a:lnTo>
                  <a:pt x="2606278" y="4383183"/>
                </a:lnTo>
                <a:lnTo>
                  <a:pt x="2599928" y="4378816"/>
                </a:lnTo>
                <a:lnTo>
                  <a:pt x="2593578" y="4374450"/>
                </a:lnTo>
                <a:lnTo>
                  <a:pt x="2587625" y="4369687"/>
                </a:lnTo>
                <a:lnTo>
                  <a:pt x="2581672" y="4364924"/>
                </a:lnTo>
                <a:lnTo>
                  <a:pt x="2576115" y="4359367"/>
                </a:lnTo>
                <a:lnTo>
                  <a:pt x="2571353" y="4353810"/>
                </a:lnTo>
                <a:lnTo>
                  <a:pt x="2566193" y="4347856"/>
                </a:lnTo>
                <a:lnTo>
                  <a:pt x="2561431" y="4341903"/>
                </a:lnTo>
                <a:lnTo>
                  <a:pt x="2552303" y="4329598"/>
                </a:lnTo>
                <a:lnTo>
                  <a:pt x="2544365" y="4316103"/>
                </a:lnTo>
                <a:lnTo>
                  <a:pt x="2536825" y="4302210"/>
                </a:lnTo>
                <a:lnTo>
                  <a:pt x="2530475" y="4287127"/>
                </a:lnTo>
                <a:lnTo>
                  <a:pt x="2524125" y="4272044"/>
                </a:lnTo>
                <a:lnTo>
                  <a:pt x="2518569" y="4256564"/>
                </a:lnTo>
                <a:lnTo>
                  <a:pt x="2513012" y="4240290"/>
                </a:lnTo>
                <a:lnTo>
                  <a:pt x="2508250" y="4223619"/>
                </a:lnTo>
                <a:lnTo>
                  <a:pt x="2503090" y="4207346"/>
                </a:lnTo>
                <a:lnTo>
                  <a:pt x="2493962" y="4173607"/>
                </a:lnTo>
                <a:lnTo>
                  <a:pt x="2471737" y="4216872"/>
                </a:lnTo>
                <a:lnTo>
                  <a:pt x="2450306" y="4260930"/>
                </a:lnTo>
                <a:lnTo>
                  <a:pt x="2428875" y="4305386"/>
                </a:lnTo>
                <a:lnTo>
                  <a:pt x="2407047" y="4349047"/>
                </a:lnTo>
                <a:lnTo>
                  <a:pt x="2384822" y="4392312"/>
                </a:lnTo>
                <a:lnTo>
                  <a:pt x="2374106" y="4413349"/>
                </a:lnTo>
                <a:lnTo>
                  <a:pt x="2361803" y="4434386"/>
                </a:lnTo>
                <a:lnTo>
                  <a:pt x="2349897" y="4455423"/>
                </a:lnTo>
                <a:lnTo>
                  <a:pt x="2337594" y="4475666"/>
                </a:lnTo>
                <a:lnTo>
                  <a:pt x="2325290" y="4495909"/>
                </a:lnTo>
                <a:lnTo>
                  <a:pt x="2311797" y="4515358"/>
                </a:lnTo>
                <a:lnTo>
                  <a:pt x="2298303" y="4534807"/>
                </a:lnTo>
                <a:lnTo>
                  <a:pt x="2284015" y="4553066"/>
                </a:lnTo>
                <a:lnTo>
                  <a:pt x="2268934" y="4570927"/>
                </a:lnTo>
                <a:lnTo>
                  <a:pt x="2254250" y="4588392"/>
                </a:lnTo>
                <a:lnTo>
                  <a:pt x="2237581" y="4605460"/>
                </a:lnTo>
                <a:lnTo>
                  <a:pt x="2221309" y="4621337"/>
                </a:lnTo>
                <a:lnTo>
                  <a:pt x="2203847" y="4636817"/>
                </a:lnTo>
                <a:lnTo>
                  <a:pt x="2185590" y="4651106"/>
                </a:lnTo>
                <a:lnTo>
                  <a:pt x="2176065" y="4657854"/>
                </a:lnTo>
                <a:lnTo>
                  <a:pt x="2166540" y="4664998"/>
                </a:lnTo>
                <a:lnTo>
                  <a:pt x="2156618" y="4671349"/>
                </a:lnTo>
                <a:lnTo>
                  <a:pt x="2146300" y="4677303"/>
                </a:lnTo>
                <a:lnTo>
                  <a:pt x="2136378" y="4684051"/>
                </a:lnTo>
                <a:lnTo>
                  <a:pt x="2125662" y="4689211"/>
                </a:lnTo>
                <a:lnTo>
                  <a:pt x="2114947" y="4695164"/>
                </a:lnTo>
                <a:lnTo>
                  <a:pt x="2103437" y="4700324"/>
                </a:lnTo>
                <a:lnTo>
                  <a:pt x="2092722" y="4705881"/>
                </a:lnTo>
                <a:lnTo>
                  <a:pt x="2081212" y="4710248"/>
                </a:lnTo>
                <a:lnTo>
                  <a:pt x="2069306" y="4715011"/>
                </a:lnTo>
                <a:lnTo>
                  <a:pt x="2057400" y="4718980"/>
                </a:lnTo>
                <a:lnTo>
                  <a:pt x="2045097" y="4722949"/>
                </a:lnTo>
                <a:lnTo>
                  <a:pt x="2032000" y="4726918"/>
                </a:lnTo>
                <a:lnTo>
                  <a:pt x="2019300" y="4730491"/>
                </a:lnTo>
                <a:lnTo>
                  <a:pt x="2006203" y="4733666"/>
                </a:lnTo>
                <a:lnTo>
                  <a:pt x="2002234" y="4722949"/>
                </a:lnTo>
                <a:lnTo>
                  <a:pt x="1999456" y="4712629"/>
                </a:lnTo>
                <a:lnTo>
                  <a:pt x="1996678" y="4702706"/>
                </a:lnTo>
                <a:lnTo>
                  <a:pt x="1995090" y="4692386"/>
                </a:lnTo>
                <a:lnTo>
                  <a:pt x="1994297" y="4682463"/>
                </a:lnTo>
                <a:lnTo>
                  <a:pt x="1994297" y="4672540"/>
                </a:lnTo>
                <a:lnTo>
                  <a:pt x="1994297" y="4662617"/>
                </a:lnTo>
                <a:lnTo>
                  <a:pt x="1995090" y="4653091"/>
                </a:lnTo>
                <a:lnTo>
                  <a:pt x="1996678" y="4643167"/>
                </a:lnTo>
                <a:lnTo>
                  <a:pt x="1998662" y="4633244"/>
                </a:lnTo>
                <a:lnTo>
                  <a:pt x="2001440" y="4623718"/>
                </a:lnTo>
                <a:lnTo>
                  <a:pt x="2004219" y="4613795"/>
                </a:lnTo>
                <a:lnTo>
                  <a:pt x="2010568" y="4593552"/>
                </a:lnTo>
                <a:lnTo>
                  <a:pt x="2018506" y="4572912"/>
                </a:lnTo>
                <a:lnTo>
                  <a:pt x="2035572" y="4530441"/>
                </a:lnTo>
                <a:lnTo>
                  <a:pt x="2044303" y="4507420"/>
                </a:lnTo>
                <a:lnTo>
                  <a:pt x="2053431" y="4483604"/>
                </a:lnTo>
                <a:lnTo>
                  <a:pt x="2057400" y="4471300"/>
                </a:lnTo>
                <a:lnTo>
                  <a:pt x="2061369" y="4458201"/>
                </a:lnTo>
                <a:lnTo>
                  <a:pt x="2064940" y="4444706"/>
                </a:lnTo>
                <a:lnTo>
                  <a:pt x="2068512" y="4431607"/>
                </a:lnTo>
                <a:lnTo>
                  <a:pt x="2071290" y="4416921"/>
                </a:lnTo>
                <a:lnTo>
                  <a:pt x="2074465" y="4402632"/>
                </a:lnTo>
                <a:lnTo>
                  <a:pt x="2076450" y="4387549"/>
                </a:lnTo>
                <a:lnTo>
                  <a:pt x="2078434" y="4372466"/>
                </a:lnTo>
                <a:lnTo>
                  <a:pt x="2079625" y="4355398"/>
                </a:lnTo>
                <a:lnTo>
                  <a:pt x="2080815" y="4337933"/>
                </a:lnTo>
                <a:lnTo>
                  <a:pt x="2080815" y="4320469"/>
                </a:lnTo>
                <a:lnTo>
                  <a:pt x="2080815" y="4303401"/>
                </a:lnTo>
                <a:lnTo>
                  <a:pt x="2079625" y="4286333"/>
                </a:lnTo>
                <a:lnTo>
                  <a:pt x="2078831" y="4268472"/>
                </a:lnTo>
                <a:lnTo>
                  <a:pt x="2077244" y="4251007"/>
                </a:lnTo>
                <a:lnTo>
                  <a:pt x="2075259" y="4233543"/>
                </a:lnTo>
                <a:lnTo>
                  <a:pt x="2070893" y="4199010"/>
                </a:lnTo>
                <a:lnTo>
                  <a:pt x="2065734" y="4163684"/>
                </a:lnTo>
                <a:lnTo>
                  <a:pt x="2055018" y="4093826"/>
                </a:lnTo>
                <a:lnTo>
                  <a:pt x="2049859" y="4059690"/>
                </a:lnTo>
                <a:lnTo>
                  <a:pt x="2045494" y="4025555"/>
                </a:lnTo>
                <a:lnTo>
                  <a:pt x="2043906" y="4008090"/>
                </a:lnTo>
                <a:lnTo>
                  <a:pt x="2043112" y="3991022"/>
                </a:lnTo>
                <a:lnTo>
                  <a:pt x="2041922" y="3974749"/>
                </a:lnTo>
                <a:lnTo>
                  <a:pt x="2041525" y="3957681"/>
                </a:lnTo>
                <a:lnTo>
                  <a:pt x="2041525" y="3941407"/>
                </a:lnTo>
                <a:lnTo>
                  <a:pt x="2042319" y="3925133"/>
                </a:lnTo>
                <a:lnTo>
                  <a:pt x="2043509" y="3908462"/>
                </a:lnTo>
                <a:lnTo>
                  <a:pt x="2045494" y="3892585"/>
                </a:lnTo>
                <a:lnTo>
                  <a:pt x="2047875" y="3876709"/>
                </a:lnTo>
                <a:lnTo>
                  <a:pt x="2051447" y="3860832"/>
                </a:lnTo>
                <a:lnTo>
                  <a:pt x="2055415" y="3845352"/>
                </a:lnTo>
                <a:lnTo>
                  <a:pt x="2060575" y="3830268"/>
                </a:lnTo>
                <a:lnTo>
                  <a:pt x="2067322" y="3812407"/>
                </a:lnTo>
                <a:lnTo>
                  <a:pt x="2075259" y="3794148"/>
                </a:lnTo>
                <a:lnTo>
                  <a:pt x="2084784" y="3777081"/>
                </a:lnTo>
                <a:lnTo>
                  <a:pt x="2094706" y="3760013"/>
                </a:lnTo>
                <a:lnTo>
                  <a:pt x="2106215" y="3743739"/>
                </a:lnTo>
                <a:lnTo>
                  <a:pt x="2118122" y="3727862"/>
                </a:lnTo>
                <a:lnTo>
                  <a:pt x="2130425" y="3712382"/>
                </a:lnTo>
                <a:lnTo>
                  <a:pt x="2143918" y="3698093"/>
                </a:lnTo>
                <a:lnTo>
                  <a:pt x="2157809" y="3684201"/>
                </a:lnTo>
                <a:lnTo>
                  <a:pt x="2172493" y="3671102"/>
                </a:lnTo>
                <a:lnTo>
                  <a:pt x="2187575" y="3659195"/>
                </a:lnTo>
                <a:lnTo>
                  <a:pt x="2203053" y="3648081"/>
                </a:lnTo>
                <a:lnTo>
                  <a:pt x="2218928" y="3637761"/>
                </a:lnTo>
                <a:lnTo>
                  <a:pt x="2235200" y="3629028"/>
                </a:lnTo>
                <a:lnTo>
                  <a:pt x="2251869" y="3621090"/>
                </a:lnTo>
                <a:lnTo>
                  <a:pt x="2268140" y="3614342"/>
                </a:lnTo>
                <a:lnTo>
                  <a:pt x="2276078" y="3611564"/>
                </a:lnTo>
                <a:lnTo>
                  <a:pt x="2284412" y="3608785"/>
                </a:lnTo>
                <a:lnTo>
                  <a:pt x="2292747" y="3606404"/>
                </a:lnTo>
                <a:lnTo>
                  <a:pt x="2300684" y="3604419"/>
                </a:lnTo>
                <a:lnTo>
                  <a:pt x="2309415" y="3602831"/>
                </a:lnTo>
                <a:lnTo>
                  <a:pt x="2317750" y="3602038"/>
                </a:lnTo>
                <a:lnTo>
                  <a:pt x="2325687" y="3600847"/>
                </a:lnTo>
                <a:lnTo>
                  <a:pt x="2334022" y="3600450"/>
                </a:lnTo>
                <a:close/>
                <a:moveTo>
                  <a:pt x="5982097" y="3446463"/>
                </a:moveTo>
                <a:lnTo>
                  <a:pt x="6030515" y="3446860"/>
                </a:lnTo>
                <a:lnTo>
                  <a:pt x="6054328" y="3447257"/>
                </a:lnTo>
                <a:lnTo>
                  <a:pt x="6077743" y="3448447"/>
                </a:lnTo>
                <a:lnTo>
                  <a:pt x="6101556" y="3449638"/>
                </a:lnTo>
                <a:lnTo>
                  <a:pt x="6124972" y="3451225"/>
                </a:lnTo>
                <a:lnTo>
                  <a:pt x="6147593" y="3453210"/>
                </a:lnTo>
                <a:lnTo>
                  <a:pt x="6170612" y="3455194"/>
                </a:lnTo>
                <a:lnTo>
                  <a:pt x="6193234" y="3457575"/>
                </a:lnTo>
                <a:lnTo>
                  <a:pt x="6215856" y="3460750"/>
                </a:lnTo>
                <a:lnTo>
                  <a:pt x="6238081" y="3464322"/>
                </a:lnTo>
                <a:lnTo>
                  <a:pt x="6259909" y="3467497"/>
                </a:lnTo>
                <a:lnTo>
                  <a:pt x="6281737" y="3471466"/>
                </a:lnTo>
                <a:lnTo>
                  <a:pt x="6303168" y="3475435"/>
                </a:lnTo>
                <a:lnTo>
                  <a:pt x="6324600" y="3480594"/>
                </a:lnTo>
                <a:lnTo>
                  <a:pt x="6345237" y="3485357"/>
                </a:lnTo>
                <a:lnTo>
                  <a:pt x="6365875" y="3490516"/>
                </a:lnTo>
                <a:lnTo>
                  <a:pt x="6386115" y="3496469"/>
                </a:lnTo>
                <a:lnTo>
                  <a:pt x="6406356" y="3502422"/>
                </a:lnTo>
                <a:lnTo>
                  <a:pt x="6425803" y="3508772"/>
                </a:lnTo>
                <a:lnTo>
                  <a:pt x="6445250" y="3515916"/>
                </a:lnTo>
                <a:lnTo>
                  <a:pt x="6464697" y="3522663"/>
                </a:lnTo>
                <a:lnTo>
                  <a:pt x="6482953" y="3530600"/>
                </a:lnTo>
                <a:lnTo>
                  <a:pt x="6501606" y="3538538"/>
                </a:lnTo>
                <a:lnTo>
                  <a:pt x="6519862" y="3547269"/>
                </a:lnTo>
                <a:lnTo>
                  <a:pt x="6537325" y="3556000"/>
                </a:lnTo>
                <a:lnTo>
                  <a:pt x="6554787" y="3565128"/>
                </a:lnTo>
                <a:lnTo>
                  <a:pt x="6571456" y="3575050"/>
                </a:lnTo>
                <a:lnTo>
                  <a:pt x="6587728" y="3584972"/>
                </a:lnTo>
                <a:lnTo>
                  <a:pt x="6603603" y="3595291"/>
                </a:lnTo>
                <a:lnTo>
                  <a:pt x="6619081" y="3606403"/>
                </a:lnTo>
                <a:lnTo>
                  <a:pt x="6634559" y="3617913"/>
                </a:lnTo>
                <a:lnTo>
                  <a:pt x="6648847" y="3629819"/>
                </a:lnTo>
                <a:lnTo>
                  <a:pt x="6663531" y="3642122"/>
                </a:lnTo>
                <a:lnTo>
                  <a:pt x="6677422" y="3654425"/>
                </a:lnTo>
                <a:lnTo>
                  <a:pt x="6690915" y="3667919"/>
                </a:lnTo>
                <a:lnTo>
                  <a:pt x="6703615" y="3681413"/>
                </a:lnTo>
                <a:lnTo>
                  <a:pt x="6715918" y="3695700"/>
                </a:lnTo>
                <a:lnTo>
                  <a:pt x="6727428" y="3709988"/>
                </a:lnTo>
                <a:lnTo>
                  <a:pt x="6738937" y="3725069"/>
                </a:lnTo>
                <a:lnTo>
                  <a:pt x="6750050" y="3740944"/>
                </a:lnTo>
                <a:lnTo>
                  <a:pt x="6760368" y="3756819"/>
                </a:lnTo>
                <a:lnTo>
                  <a:pt x="6770290" y="3773091"/>
                </a:lnTo>
                <a:lnTo>
                  <a:pt x="6779022" y="3790553"/>
                </a:lnTo>
                <a:lnTo>
                  <a:pt x="6788150" y="3808016"/>
                </a:lnTo>
                <a:lnTo>
                  <a:pt x="6796087" y="3825875"/>
                </a:lnTo>
                <a:lnTo>
                  <a:pt x="6803628" y="3844925"/>
                </a:lnTo>
                <a:lnTo>
                  <a:pt x="6811168" y="3863578"/>
                </a:lnTo>
                <a:lnTo>
                  <a:pt x="6817122" y="3883025"/>
                </a:lnTo>
                <a:lnTo>
                  <a:pt x="6823075" y="3903266"/>
                </a:lnTo>
                <a:lnTo>
                  <a:pt x="6827837" y="3924300"/>
                </a:lnTo>
                <a:lnTo>
                  <a:pt x="6832997" y="3945335"/>
                </a:lnTo>
                <a:lnTo>
                  <a:pt x="6836965" y="3967163"/>
                </a:lnTo>
                <a:lnTo>
                  <a:pt x="6839743" y="3989388"/>
                </a:lnTo>
                <a:lnTo>
                  <a:pt x="6842125" y="4012407"/>
                </a:lnTo>
                <a:lnTo>
                  <a:pt x="6844109" y="4035425"/>
                </a:lnTo>
                <a:lnTo>
                  <a:pt x="6845697" y="4059635"/>
                </a:lnTo>
                <a:lnTo>
                  <a:pt x="6846093" y="4083844"/>
                </a:lnTo>
                <a:lnTo>
                  <a:pt x="6846887" y="4111625"/>
                </a:lnTo>
                <a:lnTo>
                  <a:pt x="6846093" y="4139407"/>
                </a:lnTo>
                <a:lnTo>
                  <a:pt x="6845300" y="4167585"/>
                </a:lnTo>
                <a:lnTo>
                  <a:pt x="6843712" y="4196557"/>
                </a:lnTo>
                <a:lnTo>
                  <a:pt x="6841728" y="4225925"/>
                </a:lnTo>
                <a:lnTo>
                  <a:pt x="6839347" y="4255294"/>
                </a:lnTo>
                <a:lnTo>
                  <a:pt x="6836172" y="4285060"/>
                </a:lnTo>
                <a:lnTo>
                  <a:pt x="6833393" y="4315222"/>
                </a:lnTo>
                <a:lnTo>
                  <a:pt x="6829425" y="4345782"/>
                </a:lnTo>
                <a:lnTo>
                  <a:pt x="6825456" y="4375944"/>
                </a:lnTo>
                <a:lnTo>
                  <a:pt x="6820297" y="4406900"/>
                </a:lnTo>
                <a:lnTo>
                  <a:pt x="6815534" y="4438253"/>
                </a:lnTo>
                <a:lnTo>
                  <a:pt x="6809978" y="4469210"/>
                </a:lnTo>
                <a:lnTo>
                  <a:pt x="6804025" y="4500563"/>
                </a:lnTo>
                <a:lnTo>
                  <a:pt x="6798072" y="4532313"/>
                </a:lnTo>
                <a:lnTo>
                  <a:pt x="6790928" y="4564460"/>
                </a:lnTo>
                <a:lnTo>
                  <a:pt x="6784181" y="4596607"/>
                </a:lnTo>
                <a:lnTo>
                  <a:pt x="6776640" y="4628357"/>
                </a:lnTo>
                <a:lnTo>
                  <a:pt x="6768703" y="4660503"/>
                </a:lnTo>
                <a:lnTo>
                  <a:pt x="6760765" y="4693047"/>
                </a:lnTo>
                <a:lnTo>
                  <a:pt x="6752431" y="4725194"/>
                </a:lnTo>
                <a:lnTo>
                  <a:pt x="6743303" y="4757738"/>
                </a:lnTo>
                <a:lnTo>
                  <a:pt x="6734175" y="4789885"/>
                </a:lnTo>
                <a:lnTo>
                  <a:pt x="6724650" y="4822032"/>
                </a:lnTo>
                <a:lnTo>
                  <a:pt x="6714728" y="4854575"/>
                </a:lnTo>
                <a:lnTo>
                  <a:pt x="6704806" y="4886722"/>
                </a:lnTo>
                <a:lnTo>
                  <a:pt x="6694090" y="4918472"/>
                </a:lnTo>
                <a:lnTo>
                  <a:pt x="6683375" y="4951016"/>
                </a:lnTo>
                <a:lnTo>
                  <a:pt x="6661547" y="5014516"/>
                </a:lnTo>
                <a:lnTo>
                  <a:pt x="6638131" y="5078016"/>
                </a:lnTo>
                <a:lnTo>
                  <a:pt x="6613922" y="5140722"/>
                </a:lnTo>
                <a:lnTo>
                  <a:pt x="6588522" y="5202238"/>
                </a:lnTo>
                <a:lnTo>
                  <a:pt x="6562725" y="5263357"/>
                </a:lnTo>
                <a:lnTo>
                  <a:pt x="6535737" y="5322491"/>
                </a:lnTo>
                <a:lnTo>
                  <a:pt x="6521847" y="5351860"/>
                </a:lnTo>
                <a:lnTo>
                  <a:pt x="6507956" y="5381229"/>
                </a:lnTo>
                <a:lnTo>
                  <a:pt x="6494065" y="5409407"/>
                </a:lnTo>
                <a:lnTo>
                  <a:pt x="6480175" y="5437982"/>
                </a:lnTo>
                <a:lnTo>
                  <a:pt x="6465490" y="5465763"/>
                </a:lnTo>
                <a:lnTo>
                  <a:pt x="6451203" y="5493148"/>
                </a:lnTo>
                <a:lnTo>
                  <a:pt x="6436915" y="5519738"/>
                </a:lnTo>
                <a:lnTo>
                  <a:pt x="6421834" y="5545932"/>
                </a:lnTo>
                <a:lnTo>
                  <a:pt x="6407150" y="5572523"/>
                </a:lnTo>
                <a:lnTo>
                  <a:pt x="6392068" y="5597923"/>
                </a:lnTo>
                <a:lnTo>
                  <a:pt x="6377384" y="5622529"/>
                </a:lnTo>
                <a:lnTo>
                  <a:pt x="6362303" y="5647135"/>
                </a:lnTo>
                <a:lnTo>
                  <a:pt x="6346825" y="5670948"/>
                </a:lnTo>
                <a:lnTo>
                  <a:pt x="6332140" y="5694363"/>
                </a:lnTo>
                <a:lnTo>
                  <a:pt x="6316662" y="5716985"/>
                </a:lnTo>
                <a:lnTo>
                  <a:pt x="6301184" y="5738813"/>
                </a:lnTo>
                <a:lnTo>
                  <a:pt x="6285706" y="5760244"/>
                </a:lnTo>
                <a:lnTo>
                  <a:pt x="6270228" y="5781279"/>
                </a:lnTo>
                <a:lnTo>
                  <a:pt x="6255147" y="5801123"/>
                </a:lnTo>
                <a:lnTo>
                  <a:pt x="6239668" y="5820569"/>
                </a:lnTo>
                <a:lnTo>
                  <a:pt x="6224190" y="5839223"/>
                </a:lnTo>
                <a:lnTo>
                  <a:pt x="6208712" y="5857082"/>
                </a:lnTo>
                <a:lnTo>
                  <a:pt x="6193234" y="5874148"/>
                </a:lnTo>
                <a:lnTo>
                  <a:pt x="6178153" y="5890419"/>
                </a:lnTo>
                <a:lnTo>
                  <a:pt x="6146800" y="5922169"/>
                </a:lnTo>
                <a:lnTo>
                  <a:pt x="6115050" y="5953126"/>
                </a:lnTo>
                <a:lnTo>
                  <a:pt x="6082903" y="5982494"/>
                </a:lnTo>
                <a:lnTo>
                  <a:pt x="6050359" y="6011069"/>
                </a:lnTo>
                <a:lnTo>
                  <a:pt x="6017815" y="6038454"/>
                </a:lnTo>
                <a:lnTo>
                  <a:pt x="5985272" y="6065044"/>
                </a:lnTo>
                <a:lnTo>
                  <a:pt x="5952331" y="6090841"/>
                </a:lnTo>
                <a:lnTo>
                  <a:pt x="5920184" y="6115448"/>
                </a:lnTo>
                <a:lnTo>
                  <a:pt x="5887243" y="6139260"/>
                </a:lnTo>
                <a:lnTo>
                  <a:pt x="5855097" y="6162676"/>
                </a:lnTo>
                <a:lnTo>
                  <a:pt x="5823347" y="6185298"/>
                </a:lnTo>
                <a:lnTo>
                  <a:pt x="5791993" y="6207126"/>
                </a:lnTo>
                <a:lnTo>
                  <a:pt x="5730875" y="6248798"/>
                </a:lnTo>
                <a:lnTo>
                  <a:pt x="5672137" y="6288088"/>
                </a:lnTo>
                <a:lnTo>
                  <a:pt x="5707856" y="6218238"/>
                </a:lnTo>
                <a:lnTo>
                  <a:pt x="5744765" y="6145213"/>
                </a:lnTo>
                <a:lnTo>
                  <a:pt x="5763022" y="6107113"/>
                </a:lnTo>
                <a:lnTo>
                  <a:pt x="5782072" y="6067823"/>
                </a:lnTo>
                <a:lnTo>
                  <a:pt x="5800328" y="6028135"/>
                </a:lnTo>
                <a:lnTo>
                  <a:pt x="5819378" y="5987257"/>
                </a:lnTo>
                <a:lnTo>
                  <a:pt x="5838031" y="5945982"/>
                </a:lnTo>
                <a:lnTo>
                  <a:pt x="5856287" y="5903913"/>
                </a:lnTo>
                <a:lnTo>
                  <a:pt x="5875337" y="5860654"/>
                </a:lnTo>
                <a:lnTo>
                  <a:pt x="5893593" y="5817394"/>
                </a:lnTo>
                <a:lnTo>
                  <a:pt x="5911453" y="5773341"/>
                </a:lnTo>
                <a:lnTo>
                  <a:pt x="5930106" y="5728098"/>
                </a:lnTo>
                <a:lnTo>
                  <a:pt x="5947965" y="5682854"/>
                </a:lnTo>
                <a:lnTo>
                  <a:pt x="5965428" y="5636419"/>
                </a:lnTo>
                <a:lnTo>
                  <a:pt x="5982493" y="5589985"/>
                </a:lnTo>
                <a:lnTo>
                  <a:pt x="5999559" y="5543154"/>
                </a:lnTo>
                <a:lnTo>
                  <a:pt x="6016625" y="5495529"/>
                </a:lnTo>
                <a:lnTo>
                  <a:pt x="6032897" y="5447904"/>
                </a:lnTo>
                <a:lnTo>
                  <a:pt x="6048375" y="5399485"/>
                </a:lnTo>
                <a:lnTo>
                  <a:pt x="6063853" y="5350669"/>
                </a:lnTo>
                <a:lnTo>
                  <a:pt x="6078537" y="5302251"/>
                </a:lnTo>
                <a:lnTo>
                  <a:pt x="6092825" y="5253038"/>
                </a:lnTo>
                <a:lnTo>
                  <a:pt x="6106715" y="5203429"/>
                </a:lnTo>
                <a:lnTo>
                  <a:pt x="6119812" y="5153422"/>
                </a:lnTo>
                <a:lnTo>
                  <a:pt x="6132909" y="5103813"/>
                </a:lnTo>
                <a:lnTo>
                  <a:pt x="6144022" y="5054203"/>
                </a:lnTo>
                <a:lnTo>
                  <a:pt x="6155531" y="5004197"/>
                </a:lnTo>
                <a:lnTo>
                  <a:pt x="6165850" y="4953794"/>
                </a:lnTo>
                <a:lnTo>
                  <a:pt x="6175375" y="4903788"/>
                </a:lnTo>
                <a:lnTo>
                  <a:pt x="6184503" y="4853385"/>
                </a:lnTo>
                <a:lnTo>
                  <a:pt x="6192440" y="4803378"/>
                </a:lnTo>
                <a:lnTo>
                  <a:pt x="6199981" y="4752975"/>
                </a:lnTo>
                <a:lnTo>
                  <a:pt x="6205934" y="4703366"/>
                </a:lnTo>
                <a:lnTo>
                  <a:pt x="6211093" y="4653757"/>
                </a:lnTo>
                <a:lnTo>
                  <a:pt x="6215062" y="4604147"/>
                </a:lnTo>
                <a:lnTo>
                  <a:pt x="6218634" y="4554538"/>
                </a:lnTo>
                <a:lnTo>
                  <a:pt x="6220618" y="4505325"/>
                </a:lnTo>
                <a:lnTo>
                  <a:pt x="6222206" y="4456510"/>
                </a:lnTo>
                <a:lnTo>
                  <a:pt x="6222206" y="4407694"/>
                </a:lnTo>
                <a:lnTo>
                  <a:pt x="6220618" y="4359672"/>
                </a:lnTo>
                <a:lnTo>
                  <a:pt x="6219825" y="4335066"/>
                </a:lnTo>
                <a:lnTo>
                  <a:pt x="6218634" y="4311253"/>
                </a:lnTo>
                <a:lnTo>
                  <a:pt x="6217047" y="4287441"/>
                </a:lnTo>
                <a:lnTo>
                  <a:pt x="6215062" y="4264025"/>
                </a:lnTo>
                <a:lnTo>
                  <a:pt x="6212681" y="4240213"/>
                </a:lnTo>
                <a:lnTo>
                  <a:pt x="6210300" y="4216797"/>
                </a:lnTo>
                <a:lnTo>
                  <a:pt x="6207125" y="4193778"/>
                </a:lnTo>
                <a:lnTo>
                  <a:pt x="6204347" y="4170363"/>
                </a:lnTo>
                <a:lnTo>
                  <a:pt x="6200775" y="4147344"/>
                </a:lnTo>
                <a:lnTo>
                  <a:pt x="6196806" y="4123928"/>
                </a:lnTo>
                <a:lnTo>
                  <a:pt x="6192440" y="4101307"/>
                </a:lnTo>
                <a:lnTo>
                  <a:pt x="6188075" y="4078685"/>
                </a:lnTo>
                <a:lnTo>
                  <a:pt x="6182915" y="4056063"/>
                </a:lnTo>
                <a:lnTo>
                  <a:pt x="6178153" y="4033441"/>
                </a:lnTo>
                <a:lnTo>
                  <a:pt x="6172200" y="4011216"/>
                </a:lnTo>
                <a:lnTo>
                  <a:pt x="6165850" y="3989388"/>
                </a:lnTo>
                <a:lnTo>
                  <a:pt x="6159897" y="3967560"/>
                </a:lnTo>
                <a:lnTo>
                  <a:pt x="6153150" y="3945732"/>
                </a:lnTo>
                <a:lnTo>
                  <a:pt x="6146006" y="3923903"/>
                </a:lnTo>
                <a:lnTo>
                  <a:pt x="6138862" y="3902472"/>
                </a:lnTo>
                <a:lnTo>
                  <a:pt x="6130925" y="3881041"/>
                </a:lnTo>
                <a:lnTo>
                  <a:pt x="6122987" y="3860007"/>
                </a:lnTo>
                <a:lnTo>
                  <a:pt x="6113859" y="3839369"/>
                </a:lnTo>
                <a:lnTo>
                  <a:pt x="6104731" y="3818335"/>
                </a:lnTo>
                <a:lnTo>
                  <a:pt x="6095603" y="3798094"/>
                </a:lnTo>
                <a:lnTo>
                  <a:pt x="6085681" y="3777853"/>
                </a:lnTo>
                <a:lnTo>
                  <a:pt x="6075759" y="3758010"/>
                </a:lnTo>
                <a:lnTo>
                  <a:pt x="6064647" y="3737769"/>
                </a:lnTo>
                <a:lnTo>
                  <a:pt x="6053931" y="3717925"/>
                </a:lnTo>
                <a:lnTo>
                  <a:pt x="6042422" y="3698875"/>
                </a:lnTo>
                <a:lnTo>
                  <a:pt x="6030515" y="3679428"/>
                </a:lnTo>
                <a:lnTo>
                  <a:pt x="6017815" y="3660378"/>
                </a:lnTo>
                <a:lnTo>
                  <a:pt x="6005115" y="3641725"/>
                </a:lnTo>
                <a:lnTo>
                  <a:pt x="5992018" y="3623072"/>
                </a:lnTo>
                <a:lnTo>
                  <a:pt x="5978128" y="3604816"/>
                </a:lnTo>
                <a:lnTo>
                  <a:pt x="5964237" y="3586957"/>
                </a:lnTo>
                <a:lnTo>
                  <a:pt x="5949950" y="3569097"/>
                </a:lnTo>
                <a:lnTo>
                  <a:pt x="5934472" y="3551635"/>
                </a:lnTo>
                <a:lnTo>
                  <a:pt x="5918993" y="3534172"/>
                </a:lnTo>
                <a:lnTo>
                  <a:pt x="5903118" y="3517503"/>
                </a:lnTo>
                <a:lnTo>
                  <a:pt x="5886847" y="3500438"/>
                </a:lnTo>
                <a:lnTo>
                  <a:pt x="5869781" y="3484166"/>
                </a:lnTo>
                <a:lnTo>
                  <a:pt x="5852318" y="3467497"/>
                </a:lnTo>
                <a:lnTo>
                  <a:pt x="5834459" y="3451622"/>
                </a:lnTo>
                <a:lnTo>
                  <a:pt x="5884465" y="3448844"/>
                </a:lnTo>
                <a:lnTo>
                  <a:pt x="5933678" y="3446860"/>
                </a:lnTo>
                <a:lnTo>
                  <a:pt x="5982097" y="3446463"/>
                </a:lnTo>
                <a:close/>
                <a:moveTo>
                  <a:pt x="10099277" y="3343275"/>
                </a:moveTo>
                <a:lnTo>
                  <a:pt x="10099674" y="3360721"/>
                </a:lnTo>
                <a:lnTo>
                  <a:pt x="10099277" y="3378167"/>
                </a:lnTo>
                <a:lnTo>
                  <a:pt x="10097690" y="3395216"/>
                </a:lnTo>
                <a:lnTo>
                  <a:pt x="10096102" y="3412265"/>
                </a:lnTo>
                <a:lnTo>
                  <a:pt x="10093721" y="3429315"/>
                </a:lnTo>
                <a:lnTo>
                  <a:pt x="10090546" y="3446364"/>
                </a:lnTo>
                <a:lnTo>
                  <a:pt x="10087371" y="3463017"/>
                </a:lnTo>
                <a:lnTo>
                  <a:pt x="10083402" y="3479273"/>
                </a:lnTo>
                <a:lnTo>
                  <a:pt x="10078243" y="3495926"/>
                </a:lnTo>
                <a:lnTo>
                  <a:pt x="10073480" y="3512182"/>
                </a:lnTo>
                <a:lnTo>
                  <a:pt x="10067527" y="3528439"/>
                </a:lnTo>
                <a:lnTo>
                  <a:pt x="10061574" y="3544298"/>
                </a:lnTo>
                <a:lnTo>
                  <a:pt x="10054430" y="3560555"/>
                </a:lnTo>
                <a:lnTo>
                  <a:pt x="10046890" y="3576415"/>
                </a:lnTo>
                <a:lnTo>
                  <a:pt x="10038952" y="3591481"/>
                </a:lnTo>
                <a:lnTo>
                  <a:pt x="10030618" y="3606945"/>
                </a:lnTo>
                <a:lnTo>
                  <a:pt x="10022283" y="3622012"/>
                </a:lnTo>
                <a:lnTo>
                  <a:pt x="10012758" y="3636682"/>
                </a:lnTo>
                <a:lnTo>
                  <a:pt x="10002836" y="3651749"/>
                </a:lnTo>
                <a:lnTo>
                  <a:pt x="9992915" y="3666023"/>
                </a:lnTo>
                <a:lnTo>
                  <a:pt x="9981802" y="3680693"/>
                </a:lnTo>
                <a:lnTo>
                  <a:pt x="9971086" y="3694967"/>
                </a:lnTo>
                <a:lnTo>
                  <a:pt x="9959577" y="3708844"/>
                </a:lnTo>
                <a:lnTo>
                  <a:pt x="9947671" y="3722722"/>
                </a:lnTo>
                <a:lnTo>
                  <a:pt x="9935368" y="3736203"/>
                </a:lnTo>
                <a:lnTo>
                  <a:pt x="9922271" y="3749683"/>
                </a:lnTo>
                <a:lnTo>
                  <a:pt x="9909174" y="3762371"/>
                </a:lnTo>
                <a:lnTo>
                  <a:pt x="9896077" y="3775456"/>
                </a:lnTo>
                <a:lnTo>
                  <a:pt x="9882186" y="3788144"/>
                </a:lnTo>
                <a:lnTo>
                  <a:pt x="9868296" y="3800435"/>
                </a:lnTo>
                <a:lnTo>
                  <a:pt x="9853215" y="3812726"/>
                </a:lnTo>
                <a:lnTo>
                  <a:pt x="9838133" y="3824621"/>
                </a:lnTo>
                <a:lnTo>
                  <a:pt x="9823449" y="3836516"/>
                </a:lnTo>
                <a:lnTo>
                  <a:pt x="9807971" y="3847618"/>
                </a:lnTo>
                <a:lnTo>
                  <a:pt x="9792096" y="3858720"/>
                </a:lnTo>
                <a:lnTo>
                  <a:pt x="9776221" y="3869822"/>
                </a:lnTo>
                <a:lnTo>
                  <a:pt x="9759949" y="3880131"/>
                </a:lnTo>
                <a:lnTo>
                  <a:pt x="9742883" y="3890440"/>
                </a:lnTo>
                <a:lnTo>
                  <a:pt x="9726215" y="3900352"/>
                </a:lnTo>
                <a:lnTo>
                  <a:pt x="9709149" y="3910264"/>
                </a:lnTo>
                <a:lnTo>
                  <a:pt x="9691686" y="3919780"/>
                </a:lnTo>
                <a:lnTo>
                  <a:pt x="9674224" y="3929296"/>
                </a:lnTo>
                <a:lnTo>
                  <a:pt x="9656365" y="3937623"/>
                </a:lnTo>
                <a:lnTo>
                  <a:pt x="9638108" y="3946742"/>
                </a:lnTo>
                <a:lnTo>
                  <a:pt x="9620249" y="3954672"/>
                </a:lnTo>
                <a:lnTo>
                  <a:pt x="9601993" y="3962602"/>
                </a:lnTo>
                <a:lnTo>
                  <a:pt x="9582943" y="3970532"/>
                </a:lnTo>
                <a:lnTo>
                  <a:pt x="9564686" y="3977272"/>
                </a:lnTo>
                <a:lnTo>
                  <a:pt x="9545636" y="3984409"/>
                </a:lnTo>
                <a:lnTo>
                  <a:pt x="9526190" y="3991150"/>
                </a:lnTo>
                <a:lnTo>
                  <a:pt x="9507536" y="3997890"/>
                </a:lnTo>
                <a:lnTo>
                  <a:pt x="9488090" y="4003837"/>
                </a:lnTo>
                <a:lnTo>
                  <a:pt x="9468643" y="4008992"/>
                </a:lnTo>
                <a:lnTo>
                  <a:pt x="9448799" y="4014543"/>
                </a:lnTo>
                <a:lnTo>
                  <a:pt x="9429352" y="4019697"/>
                </a:lnTo>
                <a:lnTo>
                  <a:pt x="9409508" y="4024059"/>
                </a:lnTo>
                <a:lnTo>
                  <a:pt x="9390062" y="4028024"/>
                </a:lnTo>
                <a:lnTo>
                  <a:pt x="9370218" y="4031989"/>
                </a:lnTo>
                <a:lnTo>
                  <a:pt x="9350374" y="4035557"/>
                </a:lnTo>
                <a:lnTo>
                  <a:pt x="9330133" y="4038333"/>
                </a:lnTo>
                <a:lnTo>
                  <a:pt x="9310290" y="4041505"/>
                </a:lnTo>
                <a:lnTo>
                  <a:pt x="9290446" y="4043884"/>
                </a:lnTo>
                <a:lnTo>
                  <a:pt x="9270205" y="4045470"/>
                </a:lnTo>
                <a:lnTo>
                  <a:pt x="9249965" y="4047452"/>
                </a:lnTo>
                <a:lnTo>
                  <a:pt x="9208690" y="4049435"/>
                </a:lnTo>
                <a:lnTo>
                  <a:pt x="9167018" y="4050624"/>
                </a:lnTo>
                <a:lnTo>
                  <a:pt x="9125346" y="4051814"/>
                </a:lnTo>
                <a:lnTo>
                  <a:pt x="9082880" y="4051814"/>
                </a:lnTo>
                <a:lnTo>
                  <a:pt x="9040415" y="4051417"/>
                </a:lnTo>
                <a:lnTo>
                  <a:pt x="8997552" y="4050228"/>
                </a:lnTo>
                <a:lnTo>
                  <a:pt x="8954293" y="4048642"/>
                </a:lnTo>
                <a:lnTo>
                  <a:pt x="8911430" y="4047452"/>
                </a:lnTo>
                <a:lnTo>
                  <a:pt x="8738393" y="4039919"/>
                </a:lnTo>
                <a:lnTo>
                  <a:pt x="8695133" y="4038333"/>
                </a:lnTo>
                <a:lnTo>
                  <a:pt x="8651874" y="4036747"/>
                </a:lnTo>
                <a:lnTo>
                  <a:pt x="8609012" y="4035954"/>
                </a:lnTo>
                <a:lnTo>
                  <a:pt x="8565752" y="4035557"/>
                </a:lnTo>
                <a:lnTo>
                  <a:pt x="8522890" y="4035954"/>
                </a:lnTo>
                <a:lnTo>
                  <a:pt x="8480821" y="4036747"/>
                </a:lnTo>
                <a:lnTo>
                  <a:pt x="8438752" y="4038333"/>
                </a:lnTo>
                <a:lnTo>
                  <a:pt x="8396286" y="4040712"/>
                </a:lnTo>
                <a:lnTo>
                  <a:pt x="8355012" y="4044280"/>
                </a:lnTo>
                <a:lnTo>
                  <a:pt x="8313736" y="4048642"/>
                </a:lnTo>
                <a:lnTo>
                  <a:pt x="8293496" y="4051417"/>
                </a:lnTo>
                <a:lnTo>
                  <a:pt x="8273255" y="4054192"/>
                </a:lnTo>
                <a:lnTo>
                  <a:pt x="8252618" y="4057761"/>
                </a:lnTo>
                <a:lnTo>
                  <a:pt x="8232774" y="4061329"/>
                </a:lnTo>
                <a:lnTo>
                  <a:pt x="8212930" y="4065294"/>
                </a:lnTo>
                <a:lnTo>
                  <a:pt x="8193086" y="4069656"/>
                </a:lnTo>
                <a:lnTo>
                  <a:pt x="8173243" y="4074017"/>
                </a:lnTo>
                <a:lnTo>
                  <a:pt x="8153796" y="4079568"/>
                </a:lnTo>
                <a:lnTo>
                  <a:pt x="8134349" y="4085119"/>
                </a:lnTo>
                <a:lnTo>
                  <a:pt x="8115299" y="4090670"/>
                </a:lnTo>
                <a:lnTo>
                  <a:pt x="8095852" y="4097014"/>
                </a:lnTo>
                <a:lnTo>
                  <a:pt x="8076802" y="4103358"/>
                </a:lnTo>
                <a:lnTo>
                  <a:pt x="8058149" y="4110891"/>
                </a:lnTo>
                <a:lnTo>
                  <a:pt x="8039496" y="4118425"/>
                </a:lnTo>
                <a:lnTo>
                  <a:pt x="8021240" y="4126355"/>
                </a:lnTo>
                <a:lnTo>
                  <a:pt x="8002983" y="4134681"/>
                </a:lnTo>
                <a:lnTo>
                  <a:pt x="7984330" y="4143801"/>
                </a:lnTo>
                <a:lnTo>
                  <a:pt x="7966471" y="4152920"/>
                </a:lnTo>
                <a:lnTo>
                  <a:pt x="7948612" y="4162832"/>
                </a:lnTo>
                <a:lnTo>
                  <a:pt x="7931149" y="4173538"/>
                </a:lnTo>
                <a:lnTo>
                  <a:pt x="7929165" y="4166004"/>
                </a:lnTo>
                <a:lnTo>
                  <a:pt x="7928371" y="4158471"/>
                </a:lnTo>
                <a:lnTo>
                  <a:pt x="7927974" y="4151731"/>
                </a:lnTo>
                <a:lnTo>
                  <a:pt x="7927974" y="4144197"/>
                </a:lnTo>
                <a:lnTo>
                  <a:pt x="7928768" y="4137853"/>
                </a:lnTo>
                <a:lnTo>
                  <a:pt x="7929958" y="4130716"/>
                </a:lnTo>
                <a:lnTo>
                  <a:pt x="7931943" y="4124372"/>
                </a:lnTo>
                <a:lnTo>
                  <a:pt x="7933927" y="4118425"/>
                </a:lnTo>
                <a:lnTo>
                  <a:pt x="7936705" y="4111684"/>
                </a:lnTo>
                <a:lnTo>
                  <a:pt x="7939880" y="4105737"/>
                </a:lnTo>
                <a:lnTo>
                  <a:pt x="7943055" y="4099790"/>
                </a:lnTo>
                <a:lnTo>
                  <a:pt x="7947024" y="4093842"/>
                </a:lnTo>
                <a:lnTo>
                  <a:pt x="7950993" y="4088688"/>
                </a:lnTo>
                <a:lnTo>
                  <a:pt x="7956152" y="4083137"/>
                </a:lnTo>
                <a:lnTo>
                  <a:pt x="7966074" y="4072035"/>
                </a:lnTo>
                <a:lnTo>
                  <a:pt x="7976393" y="4061726"/>
                </a:lnTo>
                <a:lnTo>
                  <a:pt x="7987902" y="4051814"/>
                </a:lnTo>
                <a:lnTo>
                  <a:pt x="7999808" y="4041505"/>
                </a:lnTo>
                <a:lnTo>
                  <a:pt x="8012112" y="4031989"/>
                </a:lnTo>
                <a:lnTo>
                  <a:pt x="8035924" y="4012560"/>
                </a:lnTo>
                <a:lnTo>
                  <a:pt x="8047036" y="4002648"/>
                </a:lnTo>
                <a:lnTo>
                  <a:pt x="8058149" y="3992736"/>
                </a:lnTo>
                <a:lnTo>
                  <a:pt x="8085930" y="3966567"/>
                </a:lnTo>
                <a:lnTo>
                  <a:pt x="8114505" y="3940795"/>
                </a:lnTo>
                <a:lnTo>
                  <a:pt x="8143477" y="3916212"/>
                </a:lnTo>
                <a:lnTo>
                  <a:pt x="8173243" y="3892422"/>
                </a:lnTo>
                <a:lnTo>
                  <a:pt x="8203405" y="3869822"/>
                </a:lnTo>
                <a:lnTo>
                  <a:pt x="8234758" y="3847618"/>
                </a:lnTo>
                <a:lnTo>
                  <a:pt x="8250633" y="3837309"/>
                </a:lnTo>
                <a:lnTo>
                  <a:pt x="8266508" y="3827000"/>
                </a:lnTo>
                <a:lnTo>
                  <a:pt x="8282383" y="3817088"/>
                </a:lnTo>
                <a:lnTo>
                  <a:pt x="8299052" y="3807175"/>
                </a:lnTo>
                <a:lnTo>
                  <a:pt x="8315721" y="3797659"/>
                </a:lnTo>
                <a:lnTo>
                  <a:pt x="8332390" y="3788144"/>
                </a:lnTo>
                <a:lnTo>
                  <a:pt x="8349058" y="3779421"/>
                </a:lnTo>
                <a:lnTo>
                  <a:pt x="8366521" y="3770301"/>
                </a:lnTo>
                <a:lnTo>
                  <a:pt x="8383983" y="3761975"/>
                </a:lnTo>
                <a:lnTo>
                  <a:pt x="8401446" y="3753648"/>
                </a:lnTo>
                <a:lnTo>
                  <a:pt x="8419305" y="3745718"/>
                </a:lnTo>
                <a:lnTo>
                  <a:pt x="8437165" y="3737392"/>
                </a:lnTo>
                <a:lnTo>
                  <a:pt x="8455421" y="3729462"/>
                </a:lnTo>
                <a:lnTo>
                  <a:pt x="8473677" y="3722325"/>
                </a:lnTo>
                <a:lnTo>
                  <a:pt x="8492727" y="3715188"/>
                </a:lnTo>
                <a:lnTo>
                  <a:pt x="8511777" y="3708448"/>
                </a:lnTo>
                <a:lnTo>
                  <a:pt x="8530827" y="3701311"/>
                </a:lnTo>
                <a:lnTo>
                  <a:pt x="8550274" y="3694967"/>
                </a:lnTo>
                <a:lnTo>
                  <a:pt x="8570118" y="3688623"/>
                </a:lnTo>
                <a:lnTo>
                  <a:pt x="8589962" y="3682676"/>
                </a:lnTo>
                <a:lnTo>
                  <a:pt x="8610599" y="3677125"/>
                </a:lnTo>
                <a:lnTo>
                  <a:pt x="8630840" y="3671177"/>
                </a:lnTo>
                <a:lnTo>
                  <a:pt x="8673305" y="3661265"/>
                </a:lnTo>
                <a:lnTo>
                  <a:pt x="8715771" y="3651749"/>
                </a:lnTo>
                <a:lnTo>
                  <a:pt x="8760221" y="3642629"/>
                </a:lnTo>
                <a:lnTo>
                  <a:pt x="8805862" y="3635493"/>
                </a:lnTo>
                <a:lnTo>
                  <a:pt x="8852296" y="3628752"/>
                </a:lnTo>
                <a:lnTo>
                  <a:pt x="8900318" y="3622805"/>
                </a:lnTo>
                <a:lnTo>
                  <a:pt x="8949530" y="3618443"/>
                </a:lnTo>
                <a:lnTo>
                  <a:pt x="8999933" y="3614478"/>
                </a:lnTo>
                <a:lnTo>
                  <a:pt x="9052321" y="3611306"/>
                </a:lnTo>
                <a:lnTo>
                  <a:pt x="9105502" y="3609324"/>
                </a:lnTo>
                <a:lnTo>
                  <a:pt x="9159874" y="3608531"/>
                </a:lnTo>
                <a:lnTo>
                  <a:pt x="9216627" y="3608531"/>
                </a:lnTo>
                <a:lnTo>
                  <a:pt x="9274174" y="3609324"/>
                </a:lnTo>
                <a:lnTo>
                  <a:pt x="9334102" y="3610910"/>
                </a:lnTo>
                <a:lnTo>
                  <a:pt x="9394427" y="3614082"/>
                </a:lnTo>
                <a:lnTo>
                  <a:pt x="9392443" y="3617650"/>
                </a:lnTo>
                <a:lnTo>
                  <a:pt x="9389665" y="3620426"/>
                </a:lnTo>
                <a:lnTo>
                  <a:pt x="9387283" y="3622805"/>
                </a:lnTo>
                <a:lnTo>
                  <a:pt x="9383712" y="3625580"/>
                </a:lnTo>
                <a:lnTo>
                  <a:pt x="9380140" y="3627563"/>
                </a:lnTo>
                <a:lnTo>
                  <a:pt x="9376171" y="3629545"/>
                </a:lnTo>
                <a:lnTo>
                  <a:pt x="9368233" y="3632321"/>
                </a:lnTo>
                <a:lnTo>
                  <a:pt x="9359502" y="3634700"/>
                </a:lnTo>
                <a:lnTo>
                  <a:pt x="9349183" y="3636286"/>
                </a:lnTo>
                <a:lnTo>
                  <a:pt x="9330133" y="3639458"/>
                </a:lnTo>
                <a:lnTo>
                  <a:pt x="9320212" y="3640647"/>
                </a:lnTo>
                <a:lnTo>
                  <a:pt x="9310290" y="3642233"/>
                </a:lnTo>
                <a:lnTo>
                  <a:pt x="9301162" y="3644215"/>
                </a:lnTo>
                <a:lnTo>
                  <a:pt x="9292430" y="3647387"/>
                </a:lnTo>
                <a:lnTo>
                  <a:pt x="9288065" y="3648577"/>
                </a:lnTo>
                <a:lnTo>
                  <a:pt x="9284890" y="3650559"/>
                </a:lnTo>
                <a:lnTo>
                  <a:pt x="9281318" y="3652542"/>
                </a:lnTo>
                <a:lnTo>
                  <a:pt x="9277746" y="3655317"/>
                </a:lnTo>
                <a:lnTo>
                  <a:pt x="9274968" y="3657696"/>
                </a:lnTo>
                <a:lnTo>
                  <a:pt x="9272190" y="3661265"/>
                </a:lnTo>
                <a:lnTo>
                  <a:pt x="9269808" y="3664040"/>
                </a:lnTo>
                <a:lnTo>
                  <a:pt x="9268221" y="3668005"/>
                </a:lnTo>
                <a:lnTo>
                  <a:pt x="9283699" y="3679900"/>
                </a:lnTo>
                <a:lnTo>
                  <a:pt x="9298780" y="3691002"/>
                </a:lnTo>
                <a:lnTo>
                  <a:pt x="9314258" y="3700914"/>
                </a:lnTo>
                <a:lnTo>
                  <a:pt x="9329340" y="3709637"/>
                </a:lnTo>
                <a:lnTo>
                  <a:pt x="9344818" y="3718360"/>
                </a:lnTo>
                <a:lnTo>
                  <a:pt x="9360296" y="3725497"/>
                </a:lnTo>
                <a:lnTo>
                  <a:pt x="9375774" y="3732238"/>
                </a:lnTo>
                <a:lnTo>
                  <a:pt x="9391252" y="3737392"/>
                </a:lnTo>
                <a:lnTo>
                  <a:pt x="9406333" y="3742547"/>
                </a:lnTo>
                <a:lnTo>
                  <a:pt x="9421812" y="3746511"/>
                </a:lnTo>
                <a:lnTo>
                  <a:pt x="9437290" y="3750080"/>
                </a:lnTo>
                <a:lnTo>
                  <a:pt x="9452371" y="3752459"/>
                </a:lnTo>
                <a:lnTo>
                  <a:pt x="9467452" y="3754045"/>
                </a:lnTo>
                <a:lnTo>
                  <a:pt x="9482930" y="3755631"/>
                </a:lnTo>
                <a:lnTo>
                  <a:pt x="9498012" y="3756027"/>
                </a:lnTo>
                <a:lnTo>
                  <a:pt x="9513490" y="3755631"/>
                </a:lnTo>
                <a:lnTo>
                  <a:pt x="9528174" y="3754441"/>
                </a:lnTo>
                <a:lnTo>
                  <a:pt x="9543652" y="3752855"/>
                </a:lnTo>
                <a:lnTo>
                  <a:pt x="9558733" y="3750873"/>
                </a:lnTo>
                <a:lnTo>
                  <a:pt x="9573418" y="3748097"/>
                </a:lnTo>
                <a:lnTo>
                  <a:pt x="9588499" y="3744925"/>
                </a:lnTo>
                <a:lnTo>
                  <a:pt x="9603183" y="3740961"/>
                </a:lnTo>
                <a:lnTo>
                  <a:pt x="9617868" y="3736599"/>
                </a:lnTo>
                <a:lnTo>
                  <a:pt x="9632552" y="3731445"/>
                </a:lnTo>
                <a:lnTo>
                  <a:pt x="9646840" y="3726687"/>
                </a:lnTo>
                <a:lnTo>
                  <a:pt x="9661524" y="3720739"/>
                </a:lnTo>
                <a:lnTo>
                  <a:pt x="9675812" y="3714395"/>
                </a:lnTo>
                <a:lnTo>
                  <a:pt x="9690099" y="3707655"/>
                </a:lnTo>
                <a:lnTo>
                  <a:pt x="9704783" y="3700518"/>
                </a:lnTo>
                <a:lnTo>
                  <a:pt x="9718674" y="3692984"/>
                </a:lnTo>
                <a:lnTo>
                  <a:pt x="9732565" y="3685055"/>
                </a:lnTo>
                <a:lnTo>
                  <a:pt x="9746455" y="3676332"/>
                </a:lnTo>
                <a:lnTo>
                  <a:pt x="9760346" y="3668005"/>
                </a:lnTo>
                <a:lnTo>
                  <a:pt x="9773840" y="3659282"/>
                </a:lnTo>
                <a:lnTo>
                  <a:pt x="9786936" y="3650163"/>
                </a:lnTo>
                <a:lnTo>
                  <a:pt x="9800430" y="3640647"/>
                </a:lnTo>
                <a:lnTo>
                  <a:pt x="9827021" y="3620822"/>
                </a:lnTo>
                <a:lnTo>
                  <a:pt x="9852421" y="3600204"/>
                </a:lnTo>
                <a:lnTo>
                  <a:pt x="9877424" y="3579190"/>
                </a:lnTo>
                <a:lnTo>
                  <a:pt x="9902030" y="3557383"/>
                </a:lnTo>
                <a:lnTo>
                  <a:pt x="9925446" y="3535179"/>
                </a:lnTo>
                <a:lnTo>
                  <a:pt x="9948068" y="3512579"/>
                </a:lnTo>
                <a:lnTo>
                  <a:pt x="9970293" y="3489978"/>
                </a:lnTo>
                <a:lnTo>
                  <a:pt x="9991327" y="3467378"/>
                </a:lnTo>
                <a:lnTo>
                  <a:pt x="10011568" y="3445174"/>
                </a:lnTo>
                <a:lnTo>
                  <a:pt x="10031014" y="3423367"/>
                </a:lnTo>
                <a:lnTo>
                  <a:pt x="10050064" y="3401956"/>
                </a:lnTo>
                <a:lnTo>
                  <a:pt x="10067527" y="3381735"/>
                </a:lnTo>
                <a:lnTo>
                  <a:pt x="10099277" y="3343275"/>
                </a:lnTo>
                <a:close/>
                <a:moveTo>
                  <a:pt x="6829424" y="3306763"/>
                </a:moveTo>
                <a:lnTo>
                  <a:pt x="6859573" y="3307954"/>
                </a:lnTo>
                <a:lnTo>
                  <a:pt x="6888531" y="3309144"/>
                </a:lnTo>
                <a:lnTo>
                  <a:pt x="6917886" y="3310732"/>
                </a:lnTo>
                <a:lnTo>
                  <a:pt x="6947241" y="3312717"/>
                </a:lnTo>
                <a:lnTo>
                  <a:pt x="6976597" y="3315098"/>
                </a:lnTo>
                <a:lnTo>
                  <a:pt x="7004762" y="3318273"/>
                </a:lnTo>
                <a:lnTo>
                  <a:pt x="7033720" y="3321844"/>
                </a:lnTo>
                <a:lnTo>
                  <a:pt x="7061488" y="3325019"/>
                </a:lnTo>
                <a:lnTo>
                  <a:pt x="7089257" y="3329782"/>
                </a:lnTo>
                <a:lnTo>
                  <a:pt x="7116628" y="3334544"/>
                </a:lnTo>
                <a:lnTo>
                  <a:pt x="7144000" y="3340101"/>
                </a:lnTo>
                <a:lnTo>
                  <a:pt x="7170975" y="3346054"/>
                </a:lnTo>
                <a:lnTo>
                  <a:pt x="7196760" y="3352404"/>
                </a:lnTo>
                <a:lnTo>
                  <a:pt x="7222545" y="3359944"/>
                </a:lnTo>
                <a:lnTo>
                  <a:pt x="7247933" y="3367882"/>
                </a:lnTo>
                <a:lnTo>
                  <a:pt x="7272131" y="3376216"/>
                </a:lnTo>
                <a:lnTo>
                  <a:pt x="7296329" y="3385741"/>
                </a:lnTo>
                <a:lnTo>
                  <a:pt x="7319734" y="3396060"/>
                </a:lnTo>
                <a:lnTo>
                  <a:pt x="7342742" y="3407172"/>
                </a:lnTo>
                <a:lnTo>
                  <a:pt x="7364957" y="3418682"/>
                </a:lnTo>
                <a:lnTo>
                  <a:pt x="7386378" y="3430985"/>
                </a:lnTo>
                <a:lnTo>
                  <a:pt x="7407006" y="3444479"/>
                </a:lnTo>
                <a:lnTo>
                  <a:pt x="7427237" y="3458766"/>
                </a:lnTo>
                <a:lnTo>
                  <a:pt x="7437154" y="3466307"/>
                </a:lnTo>
                <a:lnTo>
                  <a:pt x="7446278" y="3474244"/>
                </a:lnTo>
                <a:lnTo>
                  <a:pt x="7455799" y="3482182"/>
                </a:lnTo>
                <a:lnTo>
                  <a:pt x="7465320" y="3490119"/>
                </a:lnTo>
                <a:lnTo>
                  <a:pt x="7474047" y="3498454"/>
                </a:lnTo>
                <a:lnTo>
                  <a:pt x="7482774" y="3507582"/>
                </a:lnTo>
                <a:lnTo>
                  <a:pt x="7491104" y="3516313"/>
                </a:lnTo>
                <a:lnTo>
                  <a:pt x="7499435" y="3525441"/>
                </a:lnTo>
                <a:lnTo>
                  <a:pt x="7507369" y="3534966"/>
                </a:lnTo>
                <a:lnTo>
                  <a:pt x="7515303" y="3544888"/>
                </a:lnTo>
                <a:lnTo>
                  <a:pt x="7523236" y="3554810"/>
                </a:lnTo>
                <a:lnTo>
                  <a:pt x="7530774" y="3564732"/>
                </a:lnTo>
                <a:lnTo>
                  <a:pt x="7537914" y="3575050"/>
                </a:lnTo>
                <a:lnTo>
                  <a:pt x="7544658" y="3586163"/>
                </a:lnTo>
                <a:lnTo>
                  <a:pt x="7551401" y="3596879"/>
                </a:lnTo>
                <a:lnTo>
                  <a:pt x="7557748" y="3608388"/>
                </a:lnTo>
                <a:lnTo>
                  <a:pt x="7564096" y="3619897"/>
                </a:lnTo>
                <a:lnTo>
                  <a:pt x="7570046" y="3631804"/>
                </a:lnTo>
                <a:lnTo>
                  <a:pt x="7579566" y="3652044"/>
                </a:lnTo>
                <a:lnTo>
                  <a:pt x="7588294" y="3673079"/>
                </a:lnTo>
                <a:lnTo>
                  <a:pt x="7597021" y="3693716"/>
                </a:lnTo>
                <a:lnTo>
                  <a:pt x="7604161" y="3715147"/>
                </a:lnTo>
                <a:lnTo>
                  <a:pt x="7611698" y="3736975"/>
                </a:lnTo>
                <a:lnTo>
                  <a:pt x="7618839" y="3758804"/>
                </a:lnTo>
                <a:lnTo>
                  <a:pt x="7624789" y="3781425"/>
                </a:lnTo>
                <a:lnTo>
                  <a:pt x="7630740" y="3803650"/>
                </a:lnTo>
                <a:lnTo>
                  <a:pt x="7635500" y="3825875"/>
                </a:lnTo>
                <a:lnTo>
                  <a:pt x="7640657" y="3848894"/>
                </a:lnTo>
                <a:lnTo>
                  <a:pt x="7644624" y="3872310"/>
                </a:lnTo>
                <a:lnTo>
                  <a:pt x="7648591" y="3895725"/>
                </a:lnTo>
                <a:lnTo>
                  <a:pt x="7651368" y="3918744"/>
                </a:lnTo>
                <a:lnTo>
                  <a:pt x="7654541" y="3942954"/>
                </a:lnTo>
                <a:lnTo>
                  <a:pt x="7656921" y="3966766"/>
                </a:lnTo>
                <a:lnTo>
                  <a:pt x="7658905" y="3990579"/>
                </a:lnTo>
                <a:lnTo>
                  <a:pt x="7660491" y="4014788"/>
                </a:lnTo>
                <a:lnTo>
                  <a:pt x="7661285" y="4038997"/>
                </a:lnTo>
                <a:lnTo>
                  <a:pt x="7662475" y="4063604"/>
                </a:lnTo>
                <a:lnTo>
                  <a:pt x="7662872" y="4087813"/>
                </a:lnTo>
                <a:lnTo>
                  <a:pt x="7662872" y="4112816"/>
                </a:lnTo>
                <a:lnTo>
                  <a:pt x="7662475" y="4137422"/>
                </a:lnTo>
                <a:lnTo>
                  <a:pt x="7661285" y="4162425"/>
                </a:lnTo>
                <a:lnTo>
                  <a:pt x="7660491" y="4187429"/>
                </a:lnTo>
                <a:lnTo>
                  <a:pt x="7658905" y="4212035"/>
                </a:lnTo>
                <a:lnTo>
                  <a:pt x="7657318" y="4237435"/>
                </a:lnTo>
                <a:lnTo>
                  <a:pt x="7654938" y="4262438"/>
                </a:lnTo>
                <a:lnTo>
                  <a:pt x="7652558" y="4287441"/>
                </a:lnTo>
                <a:lnTo>
                  <a:pt x="7647004" y="4337844"/>
                </a:lnTo>
                <a:lnTo>
                  <a:pt x="7640260" y="4387850"/>
                </a:lnTo>
                <a:lnTo>
                  <a:pt x="7632326" y="4438254"/>
                </a:lnTo>
                <a:lnTo>
                  <a:pt x="7623599" y="4487863"/>
                </a:lnTo>
                <a:lnTo>
                  <a:pt x="7613682" y="4537472"/>
                </a:lnTo>
                <a:lnTo>
                  <a:pt x="7603368" y="4586685"/>
                </a:lnTo>
                <a:lnTo>
                  <a:pt x="7591864" y="4635501"/>
                </a:lnTo>
                <a:lnTo>
                  <a:pt x="7579963" y="4683522"/>
                </a:lnTo>
                <a:lnTo>
                  <a:pt x="7567666" y="4730751"/>
                </a:lnTo>
                <a:lnTo>
                  <a:pt x="7554575" y="4777582"/>
                </a:lnTo>
                <a:lnTo>
                  <a:pt x="7541087" y="4823619"/>
                </a:lnTo>
                <a:lnTo>
                  <a:pt x="7527997" y="4868466"/>
                </a:lnTo>
                <a:lnTo>
                  <a:pt x="7514112" y="4912122"/>
                </a:lnTo>
                <a:lnTo>
                  <a:pt x="7500228" y="4954985"/>
                </a:lnTo>
                <a:lnTo>
                  <a:pt x="7485551" y="4996657"/>
                </a:lnTo>
                <a:lnTo>
                  <a:pt x="7471667" y="5036741"/>
                </a:lnTo>
                <a:lnTo>
                  <a:pt x="7457386" y="5076032"/>
                </a:lnTo>
                <a:lnTo>
                  <a:pt x="7443502" y="5113338"/>
                </a:lnTo>
                <a:lnTo>
                  <a:pt x="7459766" y="5107385"/>
                </a:lnTo>
                <a:lnTo>
                  <a:pt x="7476824" y="5100638"/>
                </a:lnTo>
                <a:lnTo>
                  <a:pt x="7493485" y="5093097"/>
                </a:lnTo>
                <a:lnTo>
                  <a:pt x="7510542" y="5085160"/>
                </a:lnTo>
                <a:lnTo>
                  <a:pt x="7527997" y="5076826"/>
                </a:lnTo>
                <a:lnTo>
                  <a:pt x="7545451" y="5067301"/>
                </a:lnTo>
                <a:lnTo>
                  <a:pt x="7580360" y="5047854"/>
                </a:lnTo>
                <a:lnTo>
                  <a:pt x="7617252" y="5026422"/>
                </a:lnTo>
                <a:lnTo>
                  <a:pt x="7654541" y="5004594"/>
                </a:lnTo>
                <a:lnTo>
                  <a:pt x="7693417" y="4981576"/>
                </a:lnTo>
                <a:lnTo>
                  <a:pt x="7732689" y="4958954"/>
                </a:lnTo>
                <a:lnTo>
                  <a:pt x="7773152" y="4936729"/>
                </a:lnTo>
                <a:lnTo>
                  <a:pt x="7794176" y="4925616"/>
                </a:lnTo>
                <a:lnTo>
                  <a:pt x="7814804" y="4914504"/>
                </a:lnTo>
                <a:lnTo>
                  <a:pt x="7836226" y="4904185"/>
                </a:lnTo>
                <a:lnTo>
                  <a:pt x="7858044" y="4894263"/>
                </a:lnTo>
                <a:lnTo>
                  <a:pt x="7879862" y="4884341"/>
                </a:lnTo>
                <a:lnTo>
                  <a:pt x="7902473" y="4875610"/>
                </a:lnTo>
                <a:lnTo>
                  <a:pt x="7925084" y="4866482"/>
                </a:lnTo>
                <a:lnTo>
                  <a:pt x="7948092" y="4858147"/>
                </a:lnTo>
                <a:lnTo>
                  <a:pt x="7971497" y="4850607"/>
                </a:lnTo>
                <a:lnTo>
                  <a:pt x="7995298" y="4843463"/>
                </a:lnTo>
                <a:lnTo>
                  <a:pt x="8019100" y="4837510"/>
                </a:lnTo>
                <a:lnTo>
                  <a:pt x="8044092" y="4832351"/>
                </a:lnTo>
                <a:lnTo>
                  <a:pt x="8068686" y="4827588"/>
                </a:lnTo>
                <a:lnTo>
                  <a:pt x="8093678" y="4824413"/>
                </a:lnTo>
                <a:lnTo>
                  <a:pt x="8121843" y="4821238"/>
                </a:lnTo>
                <a:lnTo>
                  <a:pt x="8150008" y="4818460"/>
                </a:lnTo>
                <a:lnTo>
                  <a:pt x="8178570" y="4815682"/>
                </a:lnTo>
                <a:lnTo>
                  <a:pt x="8207132" y="4813697"/>
                </a:lnTo>
                <a:lnTo>
                  <a:pt x="8235693" y="4812507"/>
                </a:lnTo>
                <a:lnTo>
                  <a:pt x="8264255" y="4811316"/>
                </a:lnTo>
                <a:lnTo>
                  <a:pt x="8292817" y="4810522"/>
                </a:lnTo>
                <a:lnTo>
                  <a:pt x="8320982" y="4810522"/>
                </a:lnTo>
                <a:lnTo>
                  <a:pt x="8349940" y="4810522"/>
                </a:lnTo>
                <a:lnTo>
                  <a:pt x="8378105" y="4810919"/>
                </a:lnTo>
                <a:lnTo>
                  <a:pt x="8406270" y="4811713"/>
                </a:lnTo>
                <a:lnTo>
                  <a:pt x="8434832" y="4813301"/>
                </a:lnTo>
                <a:lnTo>
                  <a:pt x="8462997" y="4815285"/>
                </a:lnTo>
                <a:lnTo>
                  <a:pt x="8490766" y="4817666"/>
                </a:lnTo>
                <a:lnTo>
                  <a:pt x="8519327" y="4820841"/>
                </a:lnTo>
                <a:lnTo>
                  <a:pt x="8547096" y="4823619"/>
                </a:lnTo>
                <a:lnTo>
                  <a:pt x="8574467" y="4827588"/>
                </a:lnTo>
                <a:lnTo>
                  <a:pt x="8602236" y="4831557"/>
                </a:lnTo>
                <a:lnTo>
                  <a:pt x="8629607" y="4836319"/>
                </a:lnTo>
                <a:lnTo>
                  <a:pt x="8656186" y="4841082"/>
                </a:lnTo>
                <a:lnTo>
                  <a:pt x="8683160" y="4846638"/>
                </a:lnTo>
                <a:lnTo>
                  <a:pt x="8709739" y="4852194"/>
                </a:lnTo>
                <a:lnTo>
                  <a:pt x="8736317" y="4858544"/>
                </a:lnTo>
                <a:lnTo>
                  <a:pt x="8762499" y="4864894"/>
                </a:lnTo>
                <a:lnTo>
                  <a:pt x="8788284" y="4872435"/>
                </a:lnTo>
                <a:lnTo>
                  <a:pt x="8813672" y="4879976"/>
                </a:lnTo>
                <a:lnTo>
                  <a:pt x="8839060" y="4887913"/>
                </a:lnTo>
                <a:lnTo>
                  <a:pt x="8864052" y="4896247"/>
                </a:lnTo>
                <a:lnTo>
                  <a:pt x="8888250" y="4905376"/>
                </a:lnTo>
                <a:lnTo>
                  <a:pt x="8912051" y="4914504"/>
                </a:lnTo>
                <a:lnTo>
                  <a:pt x="8935853" y="4924029"/>
                </a:lnTo>
                <a:lnTo>
                  <a:pt x="8959258" y="4934744"/>
                </a:lnTo>
                <a:lnTo>
                  <a:pt x="8982266" y="4945063"/>
                </a:lnTo>
                <a:lnTo>
                  <a:pt x="9004480" y="4956572"/>
                </a:lnTo>
                <a:lnTo>
                  <a:pt x="9026695" y="4967685"/>
                </a:lnTo>
                <a:lnTo>
                  <a:pt x="9048116" y="4979591"/>
                </a:lnTo>
                <a:lnTo>
                  <a:pt x="9069141" y="4992291"/>
                </a:lnTo>
                <a:lnTo>
                  <a:pt x="9089769" y="5004991"/>
                </a:lnTo>
                <a:lnTo>
                  <a:pt x="9109603" y="5018088"/>
                </a:lnTo>
                <a:lnTo>
                  <a:pt x="9129041" y="5031979"/>
                </a:lnTo>
                <a:lnTo>
                  <a:pt x="9148082" y="5045869"/>
                </a:lnTo>
                <a:lnTo>
                  <a:pt x="9166330" y="5060951"/>
                </a:lnTo>
                <a:lnTo>
                  <a:pt x="9184181" y="5075635"/>
                </a:lnTo>
                <a:lnTo>
                  <a:pt x="9201636" y="5091113"/>
                </a:lnTo>
                <a:lnTo>
                  <a:pt x="9217900" y="5106988"/>
                </a:lnTo>
                <a:lnTo>
                  <a:pt x="9233768" y="5123260"/>
                </a:lnTo>
                <a:lnTo>
                  <a:pt x="9249238" y="5140326"/>
                </a:lnTo>
                <a:lnTo>
                  <a:pt x="9263519" y="5156994"/>
                </a:lnTo>
                <a:lnTo>
                  <a:pt x="9278197" y="5175251"/>
                </a:lnTo>
                <a:lnTo>
                  <a:pt x="9290891" y="5193110"/>
                </a:lnTo>
                <a:lnTo>
                  <a:pt x="9303585" y="5211367"/>
                </a:lnTo>
                <a:lnTo>
                  <a:pt x="9315486" y="5230813"/>
                </a:lnTo>
                <a:lnTo>
                  <a:pt x="9326196" y="5250260"/>
                </a:lnTo>
                <a:lnTo>
                  <a:pt x="9336510" y="5270104"/>
                </a:lnTo>
                <a:lnTo>
                  <a:pt x="9346031" y="5290345"/>
                </a:lnTo>
                <a:lnTo>
                  <a:pt x="9355155" y="5310585"/>
                </a:lnTo>
                <a:lnTo>
                  <a:pt x="9363089" y="5332017"/>
                </a:lnTo>
                <a:lnTo>
                  <a:pt x="9369832" y="5353448"/>
                </a:lnTo>
                <a:lnTo>
                  <a:pt x="9375783" y="5375673"/>
                </a:lnTo>
                <a:lnTo>
                  <a:pt x="9381336" y="5398295"/>
                </a:lnTo>
                <a:lnTo>
                  <a:pt x="9385700" y="5420917"/>
                </a:lnTo>
                <a:lnTo>
                  <a:pt x="9389270" y="5444729"/>
                </a:lnTo>
                <a:lnTo>
                  <a:pt x="9392444" y="5468542"/>
                </a:lnTo>
                <a:lnTo>
                  <a:pt x="9393634" y="5492751"/>
                </a:lnTo>
                <a:lnTo>
                  <a:pt x="9394824" y="5521326"/>
                </a:lnTo>
                <a:lnTo>
                  <a:pt x="9394824" y="5549901"/>
                </a:lnTo>
                <a:lnTo>
                  <a:pt x="9393634" y="5578079"/>
                </a:lnTo>
                <a:lnTo>
                  <a:pt x="9391650" y="5606257"/>
                </a:lnTo>
                <a:lnTo>
                  <a:pt x="9388874" y="5634038"/>
                </a:lnTo>
                <a:lnTo>
                  <a:pt x="9384907" y="5662613"/>
                </a:lnTo>
                <a:lnTo>
                  <a:pt x="9380543" y="5689998"/>
                </a:lnTo>
                <a:lnTo>
                  <a:pt x="9374990" y="5717779"/>
                </a:lnTo>
                <a:lnTo>
                  <a:pt x="9368642" y="5745163"/>
                </a:lnTo>
                <a:lnTo>
                  <a:pt x="9361502" y="5772151"/>
                </a:lnTo>
                <a:lnTo>
                  <a:pt x="9353568" y="5799138"/>
                </a:lnTo>
                <a:lnTo>
                  <a:pt x="9345238" y="5825332"/>
                </a:lnTo>
                <a:lnTo>
                  <a:pt x="9335717" y="5851923"/>
                </a:lnTo>
                <a:lnTo>
                  <a:pt x="9325800" y="5877720"/>
                </a:lnTo>
                <a:lnTo>
                  <a:pt x="9315486" y="5903517"/>
                </a:lnTo>
                <a:lnTo>
                  <a:pt x="9303982" y="5928917"/>
                </a:lnTo>
                <a:lnTo>
                  <a:pt x="9292478" y="5953523"/>
                </a:lnTo>
                <a:lnTo>
                  <a:pt x="9280180" y="5978129"/>
                </a:lnTo>
                <a:lnTo>
                  <a:pt x="9267090" y="6002339"/>
                </a:lnTo>
                <a:lnTo>
                  <a:pt x="9253602" y="6026151"/>
                </a:lnTo>
                <a:lnTo>
                  <a:pt x="9240511" y="6049170"/>
                </a:lnTo>
                <a:lnTo>
                  <a:pt x="9226627" y="6071792"/>
                </a:lnTo>
                <a:lnTo>
                  <a:pt x="9211553" y="6094414"/>
                </a:lnTo>
                <a:lnTo>
                  <a:pt x="9196478" y="6116242"/>
                </a:lnTo>
                <a:lnTo>
                  <a:pt x="9181801" y="6137673"/>
                </a:lnTo>
                <a:lnTo>
                  <a:pt x="9166330" y="6157914"/>
                </a:lnTo>
                <a:lnTo>
                  <a:pt x="9150462" y="6178154"/>
                </a:lnTo>
                <a:lnTo>
                  <a:pt x="9134595" y="6197601"/>
                </a:lnTo>
                <a:lnTo>
                  <a:pt x="9118330" y="6216651"/>
                </a:lnTo>
                <a:lnTo>
                  <a:pt x="9101670" y="6234907"/>
                </a:lnTo>
                <a:lnTo>
                  <a:pt x="9085405" y="6252767"/>
                </a:lnTo>
                <a:lnTo>
                  <a:pt x="9069141" y="6269832"/>
                </a:lnTo>
                <a:lnTo>
                  <a:pt x="9049703" y="6288485"/>
                </a:lnTo>
                <a:lnTo>
                  <a:pt x="9029075" y="6307139"/>
                </a:lnTo>
                <a:lnTo>
                  <a:pt x="9008447" y="6325395"/>
                </a:lnTo>
                <a:lnTo>
                  <a:pt x="8987026" y="6342857"/>
                </a:lnTo>
                <a:lnTo>
                  <a:pt x="8965208" y="6360320"/>
                </a:lnTo>
                <a:lnTo>
                  <a:pt x="8942993" y="6376592"/>
                </a:lnTo>
                <a:lnTo>
                  <a:pt x="8919985" y="6392864"/>
                </a:lnTo>
                <a:lnTo>
                  <a:pt x="8896184" y="6408739"/>
                </a:lnTo>
                <a:lnTo>
                  <a:pt x="8872382" y="6424217"/>
                </a:lnTo>
                <a:lnTo>
                  <a:pt x="8847391" y="6439298"/>
                </a:lnTo>
                <a:lnTo>
                  <a:pt x="8822796" y="6453585"/>
                </a:lnTo>
                <a:lnTo>
                  <a:pt x="8797011" y="6467873"/>
                </a:lnTo>
                <a:lnTo>
                  <a:pt x="8770829" y="6481367"/>
                </a:lnTo>
                <a:lnTo>
                  <a:pt x="8744251" y="6494860"/>
                </a:lnTo>
                <a:lnTo>
                  <a:pt x="8717276" y="6507560"/>
                </a:lnTo>
                <a:lnTo>
                  <a:pt x="8689904" y="6520260"/>
                </a:lnTo>
                <a:lnTo>
                  <a:pt x="8661739" y="6532167"/>
                </a:lnTo>
                <a:lnTo>
                  <a:pt x="8633971" y="6543279"/>
                </a:lnTo>
                <a:lnTo>
                  <a:pt x="8605012" y="6554392"/>
                </a:lnTo>
                <a:lnTo>
                  <a:pt x="8575657" y="6565504"/>
                </a:lnTo>
                <a:lnTo>
                  <a:pt x="8546699" y="6575823"/>
                </a:lnTo>
                <a:lnTo>
                  <a:pt x="8516550" y="6585348"/>
                </a:lnTo>
                <a:lnTo>
                  <a:pt x="8486798" y="6594476"/>
                </a:lnTo>
                <a:lnTo>
                  <a:pt x="8456253" y="6604001"/>
                </a:lnTo>
                <a:lnTo>
                  <a:pt x="8425312" y="6612732"/>
                </a:lnTo>
                <a:lnTo>
                  <a:pt x="8394370" y="6621067"/>
                </a:lnTo>
                <a:lnTo>
                  <a:pt x="8363428" y="6628607"/>
                </a:lnTo>
                <a:lnTo>
                  <a:pt x="8331296" y="6635751"/>
                </a:lnTo>
                <a:lnTo>
                  <a:pt x="8299560" y="6642895"/>
                </a:lnTo>
                <a:lnTo>
                  <a:pt x="8267428" y="6649642"/>
                </a:lnTo>
                <a:lnTo>
                  <a:pt x="8235296" y="6655595"/>
                </a:lnTo>
                <a:lnTo>
                  <a:pt x="8202371" y="6661548"/>
                </a:lnTo>
                <a:lnTo>
                  <a:pt x="8169446" y="6667104"/>
                </a:lnTo>
                <a:lnTo>
                  <a:pt x="8136917" y="6672264"/>
                </a:lnTo>
                <a:lnTo>
                  <a:pt x="8103595" y="6676629"/>
                </a:lnTo>
                <a:lnTo>
                  <a:pt x="8070273" y="6680995"/>
                </a:lnTo>
                <a:lnTo>
                  <a:pt x="8036554" y="6684964"/>
                </a:lnTo>
                <a:lnTo>
                  <a:pt x="8002836" y="6688535"/>
                </a:lnTo>
                <a:lnTo>
                  <a:pt x="7968720" y="6691710"/>
                </a:lnTo>
                <a:lnTo>
                  <a:pt x="7935002" y="6694092"/>
                </a:lnTo>
                <a:lnTo>
                  <a:pt x="7900886" y="6696473"/>
                </a:lnTo>
                <a:lnTo>
                  <a:pt x="7866771" y="6698457"/>
                </a:lnTo>
                <a:lnTo>
                  <a:pt x="7832259" y="6700045"/>
                </a:lnTo>
                <a:lnTo>
                  <a:pt x="7798143" y="6700839"/>
                </a:lnTo>
                <a:lnTo>
                  <a:pt x="7763631" y="6702029"/>
                </a:lnTo>
                <a:lnTo>
                  <a:pt x="7729516" y="6702426"/>
                </a:lnTo>
                <a:lnTo>
                  <a:pt x="7695400" y="6702426"/>
                </a:lnTo>
                <a:lnTo>
                  <a:pt x="7660491" y="6702426"/>
                </a:lnTo>
                <a:lnTo>
                  <a:pt x="7626376" y="6701632"/>
                </a:lnTo>
                <a:lnTo>
                  <a:pt x="7591864" y="6700442"/>
                </a:lnTo>
                <a:lnTo>
                  <a:pt x="7557748" y="6698854"/>
                </a:lnTo>
                <a:lnTo>
                  <a:pt x="7522840" y="6697664"/>
                </a:lnTo>
                <a:lnTo>
                  <a:pt x="7488724" y="6695679"/>
                </a:lnTo>
                <a:lnTo>
                  <a:pt x="7454212" y="6692901"/>
                </a:lnTo>
                <a:lnTo>
                  <a:pt x="7420493" y="6690123"/>
                </a:lnTo>
                <a:lnTo>
                  <a:pt x="7386378" y="6686948"/>
                </a:lnTo>
                <a:lnTo>
                  <a:pt x="7352659" y="6683773"/>
                </a:lnTo>
                <a:lnTo>
                  <a:pt x="7318147" y="6679804"/>
                </a:lnTo>
                <a:lnTo>
                  <a:pt x="7284429" y="6675042"/>
                </a:lnTo>
                <a:lnTo>
                  <a:pt x="7251107" y="6670676"/>
                </a:lnTo>
                <a:lnTo>
                  <a:pt x="7217785" y="6665517"/>
                </a:lnTo>
                <a:lnTo>
                  <a:pt x="7184859" y="6660754"/>
                </a:lnTo>
                <a:lnTo>
                  <a:pt x="7151537" y="6654801"/>
                </a:lnTo>
                <a:lnTo>
                  <a:pt x="7118612" y="6649245"/>
                </a:lnTo>
                <a:lnTo>
                  <a:pt x="7171768" y="6645673"/>
                </a:lnTo>
                <a:lnTo>
                  <a:pt x="7225718" y="6641307"/>
                </a:lnTo>
                <a:lnTo>
                  <a:pt x="7280462" y="6636545"/>
                </a:lnTo>
                <a:lnTo>
                  <a:pt x="7335999" y="6629798"/>
                </a:lnTo>
                <a:lnTo>
                  <a:pt x="7391932" y="6622654"/>
                </a:lnTo>
                <a:lnTo>
                  <a:pt x="7447468" y="6614717"/>
                </a:lnTo>
                <a:lnTo>
                  <a:pt x="7503402" y="6605192"/>
                </a:lnTo>
                <a:lnTo>
                  <a:pt x="7559732" y="6594079"/>
                </a:lnTo>
                <a:lnTo>
                  <a:pt x="7587500" y="6588523"/>
                </a:lnTo>
                <a:lnTo>
                  <a:pt x="7615269" y="6582570"/>
                </a:lnTo>
                <a:lnTo>
                  <a:pt x="7643037" y="6576220"/>
                </a:lnTo>
                <a:lnTo>
                  <a:pt x="7670409" y="6569870"/>
                </a:lnTo>
                <a:lnTo>
                  <a:pt x="7697780" y="6562726"/>
                </a:lnTo>
                <a:lnTo>
                  <a:pt x="7725152" y="6555979"/>
                </a:lnTo>
                <a:lnTo>
                  <a:pt x="7752524" y="6548439"/>
                </a:lnTo>
                <a:lnTo>
                  <a:pt x="7779102" y="6540501"/>
                </a:lnTo>
                <a:lnTo>
                  <a:pt x="7806077" y="6532564"/>
                </a:lnTo>
                <a:lnTo>
                  <a:pt x="7832259" y="6524229"/>
                </a:lnTo>
                <a:lnTo>
                  <a:pt x="7858837" y="6515498"/>
                </a:lnTo>
                <a:lnTo>
                  <a:pt x="7884622" y="6506767"/>
                </a:lnTo>
                <a:lnTo>
                  <a:pt x="7910407" y="6497242"/>
                </a:lnTo>
                <a:lnTo>
                  <a:pt x="7935795" y="6487320"/>
                </a:lnTo>
                <a:lnTo>
                  <a:pt x="7960390" y="6477398"/>
                </a:lnTo>
                <a:lnTo>
                  <a:pt x="7985381" y="6467079"/>
                </a:lnTo>
                <a:lnTo>
                  <a:pt x="8009579" y="6456364"/>
                </a:lnTo>
                <a:lnTo>
                  <a:pt x="8033381" y="6445648"/>
                </a:lnTo>
                <a:lnTo>
                  <a:pt x="8056786" y="6434139"/>
                </a:lnTo>
                <a:lnTo>
                  <a:pt x="8080190" y="6422629"/>
                </a:lnTo>
                <a:lnTo>
                  <a:pt x="8102405" y="6410326"/>
                </a:lnTo>
                <a:lnTo>
                  <a:pt x="8125016" y="6398420"/>
                </a:lnTo>
                <a:lnTo>
                  <a:pt x="8146834" y="6385323"/>
                </a:lnTo>
                <a:lnTo>
                  <a:pt x="8167462" y="6372623"/>
                </a:lnTo>
                <a:lnTo>
                  <a:pt x="8188487" y="6359129"/>
                </a:lnTo>
                <a:lnTo>
                  <a:pt x="8208322" y="6345239"/>
                </a:lnTo>
                <a:lnTo>
                  <a:pt x="8227759" y="6331348"/>
                </a:lnTo>
                <a:lnTo>
                  <a:pt x="8247197" y="6316267"/>
                </a:lnTo>
                <a:lnTo>
                  <a:pt x="8265048" y="6301582"/>
                </a:lnTo>
                <a:lnTo>
                  <a:pt x="8282899" y="6286501"/>
                </a:lnTo>
                <a:lnTo>
                  <a:pt x="8300354" y="6270626"/>
                </a:lnTo>
                <a:lnTo>
                  <a:pt x="8316618" y="6254751"/>
                </a:lnTo>
                <a:lnTo>
                  <a:pt x="8332089" y="6238479"/>
                </a:lnTo>
                <a:lnTo>
                  <a:pt x="8346767" y="6221414"/>
                </a:lnTo>
                <a:lnTo>
                  <a:pt x="8361444" y="6204745"/>
                </a:lnTo>
                <a:lnTo>
                  <a:pt x="8375328" y="6186885"/>
                </a:lnTo>
                <a:lnTo>
                  <a:pt x="8387626" y="6168629"/>
                </a:lnTo>
                <a:lnTo>
                  <a:pt x="8399923" y="6150373"/>
                </a:lnTo>
                <a:lnTo>
                  <a:pt x="8411031" y="6131720"/>
                </a:lnTo>
                <a:lnTo>
                  <a:pt x="8421344" y="6112670"/>
                </a:lnTo>
                <a:lnTo>
                  <a:pt x="8430865" y="6093223"/>
                </a:lnTo>
                <a:lnTo>
                  <a:pt x="8439592" y="6072982"/>
                </a:lnTo>
                <a:lnTo>
                  <a:pt x="8447526" y="6052742"/>
                </a:lnTo>
                <a:lnTo>
                  <a:pt x="8454667" y="6031707"/>
                </a:lnTo>
                <a:lnTo>
                  <a:pt x="8460617" y="6010673"/>
                </a:lnTo>
                <a:lnTo>
                  <a:pt x="8465377" y="5988845"/>
                </a:lnTo>
                <a:lnTo>
                  <a:pt x="8469344" y="5967017"/>
                </a:lnTo>
                <a:lnTo>
                  <a:pt x="8472914" y="5944395"/>
                </a:lnTo>
                <a:lnTo>
                  <a:pt x="8474898" y="5926932"/>
                </a:lnTo>
                <a:lnTo>
                  <a:pt x="8476088" y="5909073"/>
                </a:lnTo>
                <a:lnTo>
                  <a:pt x="8476881" y="5891610"/>
                </a:lnTo>
                <a:lnTo>
                  <a:pt x="8476881" y="5874148"/>
                </a:lnTo>
                <a:lnTo>
                  <a:pt x="8476881" y="5857082"/>
                </a:lnTo>
                <a:lnTo>
                  <a:pt x="8476088" y="5840413"/>
                </a:lnTo>
                <a:lnTo>
                  <a:pt x="8474898" y="5823348"/>
                </a:lnTo>
                <a:lnTo>
                  <a:pt x="8472914" y="5807076"/>
                </a:lnTo>
                <a:lnTo>
                  <a:pt x="8470931" y="5791201"/>
                </a:lnTo>
                <a:lnTo>
                  <a:pt x="8468154" y="5774929"/>
                </a:lnTo>
                <a:lnTo>
                  <a:pt x="8464980" y="5759054"/>
                </a:lnTo>
                <a:lnTo>
                  <a:pt x="8461014" y="5743576"/>
                </a:lnTo>
                <a:lnTo>
                  <a:pt x="8457047" y="5728098"/>
                </a:lnTo>
                <a:lnTo>
                  <a:pt x="8452683" y="5712620"/>
                </a:lnTo>
                <a:lnTo>
                  <a:pt x="8447526" y="5697935"/>
                </a:lnTo>
                <a:lnTo>
                  <a:pt x="8442369" y="5683251"/>
                </a:lnTo>
                <a:lnTo>
                  <a:pt x="8436419" y="5668567"/>
                </a:lnTo>
                <a:lnTo>
                  <a:pt x="8429675" y="5654676"/>
                </a:lnTo>
                <a:lnTo>
                  <a:pt x="8423328" y="5639992"/>
                </a:lnTo>
                <a:lnTo>
                  <a:pt x="8416584" y="5626895"/>
                </a:lnTo>
                <a:lnTo>
                  <a:pt x="8409047" y="5613004"/>
                </a:lnTo>
                <a:lnTo>
                  <a:pt x="8401113" y="5599510"/>
                </a:lnTo>
                <a:lnTo>
                  <a:pt x="8392386" y="5586413"/>
                </a:lnTo>
                <a:lnTo>
                  <a:pt x="8384056" y="5573713"/>
                </a:lnTo>
                <a:lnTo>
                  <a:pt x="8375328" y="5561013"/>
                </a:lnTo>
                <a:lnTo>
                  <a:pt x="8365808" y="5548710"/>
                </a:lnTo>
                <a:lnTo>
                  <a:pt x="8355890" y="5536804"/>
                </a:lnTo>
                <a:lnTo>
                  <a:pt x="8345973" y="5524898"/>
                </a:lnTo>
                <a:lnTo>
                  <a:pt x="8335263" y="5513388"/>
                </a:lnTo>
                <a:lnTo>
                  <a:pt x="8324949" y="5501879"/>
                </a:lnTo>
                <a:lnTo>
                  <a:pt x="8314238" y="5491163"/>
                </a:lnTo>
                <a:lnTo>
                  <a:pt x="8302734" y="5480051"/>
                </a:lnTo>
                <a:lnTo>
                  <a:pt x="8291230" y="5469732"/>
                </a:lnTo>
                <a:lnTo>
                  <a:pt x="8279329" y="5459413"/>
                </a:lnTo>
                <a:lnTo>
                  <a:pt x="8267032" y="5449492"/>
                </a:lnTo>
                <a:lnTo>
                  <a:pt x="8254338" y="5439967"/>
                </a:lnTo>
                <a:lnTo>
                  <a:pt x="8241644" y="5430442"/>
                </a:lnTo>
                <a:lnTo>
                  <a:pt x="8228553" y="5420917"/>
                </a:lnTo>
                <a:lnTo>
                  <a:pt x="8215859" y="5412582"/>
                </a:lnTo>
                <a:lnTo>
                  <a:pt x="8201974" y="5404248"/>
                </a:lnTo>
                <a:lnTo>
                  <a:pt x="8188487" y="5395517"/>
                </a:lnTo>
                <a:lnTo>
                  <a:pt x="8174603" y="5387579"/>
                </a:lnTo>
                <a:lnTo>
                  <a:pt x="8159925" y="5380435"/>
                </a:lnTo>
                <a:lnTo>
                  <a:pt x="8145644" y="5372895"/>
                </a:lnTo>
                <a:lnTo>
                  <a:pt x="8130967" y="5365751"/>
                </a:lnTo>
                <a:lnTo>
                  <a:pt x="8116289" y="5359004"/>
                </a:lnTo>
                <a:lnTo>
                  <a:pt x="8100818" y="5352257"/>
                </a:lnTo>
                <a:lnTo>
                  <a:pt x="8086141" y="5346304"/>
                </a:lnTo>
                <a:lnTo>
                  <a:pt x="8070670" y="5341145"/>
                </a:lnTo>
                <a:lnTo>
                  <a:pt x="8054802" y="5335588"/>
                </a:lnTo>
                <a:lnTo>
                  <a:pt x="8038934" y="5330032"/>
                </a:lnTo>
                <a:lnTo>
                  <a:pt x="8023067" y="5325667"/>
                </a:lnTo>
                <a:lnTo>
                  <a:pt x="8007199" y="5321301"/>
                </a:lnTo>
                <a:lnTo>
                  <a:pt x="7990935" y="5316538"/>
                </a:lnTo>
                <a:lnTo>
                  <a:pt x="7974671" y="5313363"/>
                </a:lnTo>
                <a:lnTo>
                  <a:pt x="7958010" y="5309792"/>
                </a:lnTo>
                <a:lnTo>
                  <a:pt x="7941745" y="5306220"/>
                </a:lnTo>
                <a:lnTo>
                  <a:pt x="7924688" y="5303838"/>
                </a:lnTo>
                <a:lnTo>
                  <a:pt x="7908423" y="5301457"/>
                </a:lnTo>
                <a:lnTo>
                  <a:pt x="7891366" y="5298679"/>
                </a:lnTo>
                <a:lnTo>
                  <a:pt x="7873911" y="5297092"/>
                </a:lnTo>
                <a:lnTo>
                  <a:pt x="7857250" y="5295901"/>
                </a:lnTo>
                <a:lnTo>
                  <a:pt x="7840192" y="5294710"/>
                </a:lnTo>
                <a:lnTo>
                  <a:pt x="7822738" y="5293917"/>
                </a:lnTo>
                <a:lnTo>
                  <a:pt x="7789019" y="5293917"/>
                </a:lnTo>
                <a:lnTo>
                  <a:pt x="7755697" y="5294313"/>
                </a:lnTo>
                <a:lnTo>
                  <a:pt x="7722375" y="5295901"/>
                </a:lnTo>
                <a:lnTo>
                  <a:pt x="7689450" y="5298282"/>
                </a:lnTo>
                <a:lnTo>
                  <a:pt x="7656524" y="5302251"/>
                </a:lnTo>
                <a:lnTo>
                  <a:pt x="7624393" y="5306617"/>
                </a:lnTo>
                <a:lnTo>
                  <a:pt x="7591864" y="5311776"/>
                </a:lnTo>
                <a:lnTo>
                  <a:pt x="7560129" y="5317729"/>
                </a:lnTo>
                <a:lnTo>
                  <a:pt x="7528393" y="5324476"/>
                </a:lnTo>
                <a:lnTo>
                  <a:pt x="7497055" y="5332017"/>
                </a:lnTo>
                <a:lnTo>
                  <a:pt x="7465716" y="5339954"/>
                </a:lnTo>
                <a:lnTo>
                  <a:pt x="7435171" y="5349082"/>
                </a:lnTo>
                <a:lnTo>
                  <a:pt x="7404229" y="5357813"/>
                </a:lnTo>
                <a:lnTo>
                  <a:pt x="7374081" y="5367735"/>
                </a:lnTo>
                <a:lnTo>
                  <a:pt x="7343932" y="5377657"/>
                </a:lnTo>
                <a:lnTo>
                  <a:pt x="7314181" y="5388373"/>
                </a:lnTo>
                <a:lnTo>
                  <a:pt x="7284825" y="5399088"/>
                </a:lnTo>
                <a:lnTo>
                  <a:pt x="7255867" y="5410201"/>
                </a:lnTo>
                <a:lnTo>
                  <a:pt x="7198743" y="5432823"/>
                </a:lnTo>
                <a:lnTo>
                  <a:pt x="7142413" y="5455842"/>
                </a:lnTo>
                <a:lnTo>
                  <a:pt x="7087670" y="5479257"/>
                </a:lnTo>
                <a:lnTo>
                  <a:pt x="6982944" y="5524501"/>
                </a:lnTo>
                <a:lnTo>
                  <a:pt x="6932564" y="5545535"/>
                </a:lnTo>
                <a:lnTo>
                  <a:pt x="6883771" y="5564982"/>
                </a:lnTo>
                <a:lnTo>
                  <a:pt x="6899242" y="5536804"/>
                </a:lnTo>
                <a:lnTo>
                  <a:pt x="6914316" y="5507435"/>
                </a:lnTo>
                <a:lnTo>
                  <a:pt x="6929390" y="5477273"/>
                </a:lnTo>
                <a:lnTo>
                  <a:pt x="6944465" y="5446317"/>
                </a:lnTo>
                <a:lnTo>
                  <a:pt x="6959142" y="5414963"/>
                </a:lnTo>
                <a:lnTo>
                  <a:pt x="6973026" y="5382817"/>
                </a:lnTo>
                <a:lnTo>
                  <a:pt x="6986911" y="5349479"/>
                </a:lnTo>
                <a:lnTo>
                  <a:pt x="7000795" y="5315745"/>
                </a:lnTo>
                <a:lnTo>
                  <a:pt x="7014282" y="5281217"/>
                </a:lnTo>
                <a:lnTo>
                  <a:pt x="7027373" y="5246688"/>
                </a:lnTo>
                <a:lnTo>
                  <a:pt x="7039670" y="5210970"/>
                </a:lnTo>
                <a:lnTo>
                  <a:pt x="7051968" y="5175251"/>
                </a:lnTo>
                <a:lnTo>
                  <a:pt x="7063869" y="5138341"/>
                </a:lnTo>
                <a:lnTo>
                  <a:pt x="7075373" y="5101432"/>
                </a:lnTo>
                <a:lnTo>
                  <a:pt x="7086877" y="5063729"/>
                </a:lnTo>
                <a:lnTo>
                  <a:pt x="7097191" y="5026026"/>
                </a:lnTo>
                <a:lnTo>
                  <a:pt x="7107901" y="4987926"/>
                </a:lnTo>
                <a:lnTo>
                  <a:pt x="7117819" y="4949032"/>
                </a:lnTo>
                <a:lnTo>
                  <a:pt x="7126546" y="4909741"/>
                </a:lnTo>
                <a:lnTo>
                  <a:pt x="7135670" y="4870451"/>
                </a:lnTo>
                <a:lnTo>
                  <a:pt x="7144000" y="4831160"/>
                </a:lnTo>
                <a:lnTo>
                  <a:pt x="7151934" y="4791076"/>
                </a:lnTo>
                <a:lnTo>
                  <a:pt x="7159471" y="4751388"/>
                </a:lnTo>
                <a:lnTo>
                  <a:pt x="7165818" y="4710907"/>
                </a:lnTo>
                <a:lnTo>
                  <a:pt x="7172165" y="4670822"/>
                </a:lnTo>
                <a:lnTo>
                  <a:pt x="7177719" y="4629944"/>
                </a:lnTo>
                <a:lnTo>
                  <a:pt x="7182876" y="4589860"/>
                </a:lnTo>
                <a:lnTo>
                  <a:pt x="7187239" y="4548982"/>
                </a:lnTo>
                <a:lnTo>
                  <a:pt x="7191206" y="4508104"/>
                </a:lnTo>
                <a:lnTo>
                  <a:pt x="7194777" y="4467622"/>
                </a:lnTo>
                <a:lnTo>
                  <a:pt x="7197157" y="4426744"/>
                </a:lnTo>
                <a:lnTo>
                  <a:pt x="7199140" y="4386660"/>
                </a:lnTo>
                <a:lnTo>
                  <a:pt x="7199934" y="4345782"/>
                </a:lnTo>
                <a:lnTo>
                  <a:pt x="7201124" y="4305697"/>
                </a:lnTo>
                <a:lnTo>
                  <a:pt x="7200727" y="4265613"/>
                </a:lnTo>
                <a:lnTo>
                  <a:pt x="7199934" y="4225529"/>
                </a:lnTo>
                <a:lnTo>
                  <a:pt x="7198743" y="4185841"/>
                </a:lnTo>
                <a:lnTo>
                  <a:pt x="7195967" y="4146550"/>
                </a:lnTo>
                <a:lnTo>
                  <a:pt x="7193190" y="4107260"/>
                </a:lnTo>
                <a:lnTo>
                  <a:pt x="7189223" y="4067969"/>
                </a:lnTo>
                <a:lnTo>
                  <a:pt x="7184859" y="4029869"/>
                </a:lnTo>
                <a:lnTo>
                  <a:pt x="7179306" y="3991372"/>
                </a:lnTo>
                <a:lnTo>
                  <a:pt x="7173355" y="3953669"/>
                </a:lnTo>
                <a:lnTo>
                  <a:pt x="7166215" y="3916363"/>
                </a:lnTo>
                <a:lnTo>
                  <a:pt x="7158281" y="3879057"/>
                </a:lnTo>
                <a:lnTo>
                  <a:pt x="7149554" y="3842941"/>
                </a:lnTo>
                <a:lnTo>
                  <a:pt x="7140033" y="3807222"/>
                </a:lnTo>
                <a:lnTo>
                  <a:pt x="7129719" y="3771900"/>
                </a:lnTo>
                <a:lnTo>
                  <a:pt x="7118215" y="3736975"/>
                </a:lnTo>
                <a:lnTo>
                  <a:pt x="7105521" y="3702844"/>
                </a:lnTo>
                <a:lnTo>
                  <a:pt x="7092827" y="3669507"/>
                </a:lnTo>
                <a:lnTo>
                  <a:pt x="7078546" y="3636566"/>
                </a:lnTo>
                <a:lnTo>
                  <a:pt x="7063472" y="3604419"/>
                </a:lnTo>
                <a:lnTo>
                  <a:pt x="7055538" y="3588544"/>
                </a:lnTo>
                <a:lnTo>
                  <a:pt x="7047208" y="3573066"/>
                </a:lnTo>
                <a:lnTo>
                  <a:pt x="7038480" y="3557588"/>
                </a:lnTo>
                <a:lnTo>
                  <a:pt x="7030150" y="3542110"/>
                </a:lnTo>
                <a:lnTo>
                  <a:pt x="7021423" y="3527425"/>
                </a:lnTo>
                <a:lnTo>
                  <a:pt x="7011902" y="3512344"/>
                </a:lnTo>
                <a:lnTo>
                  <a:pt x="7002381" y="3498057"/>
                </a:lnTo>
                <a:lnTo>
                  <a:pt x="6992861" y="3483769"/>
                </a:lnTo>
                <a:lnTo>
                  <a:pt x="6982944" y="3469879"/>
                </a:lnTo>
                <a:lnTo>
                  <a:pt x="6972630" y="3455194"/>
                </a:lnTo>
                <a:lnTo>
                  <a:pt x="6962316" y="3442097"/>
                </a:lnTo>
                <a:lnTo>
                  <a:pt x="6951605" y="3428604"/>
                </a:lnTo>
                <a:lnTo>
                  <a:pt x="6940894" y="3415110"/>
                </a:lnTo>
                <a:lnTo>
                  <a:pt x="6929390" y="3402013"/>
                </a:lnTo>
                <a:lnTo>
                  <a:pt x="6917886" y="3389313"/>
                </a:lnTo>
                <a:lnTo>
                  <a:pt x="6905986" y="3377010"/>
                </a:lnTo>
                <a:lnTo>
                  <a:pt x="6894085" y="3364310"/>
                </a:lnTo>
                <a:lnTo>
                  <a:pt x="6881787" y="3352404"/>
                </a:lnTo>
                <a:lnTo>
                  <a:pt x="6869490" y="3340498"/>
                </a:lnTo>
                <a:lnTo>
                  <a:pt x="6856399" y="3328988"/>
                </a:lnTo>
                <a:lnTo>
                  <a:pt x="6842912" y="3317876"/>
                </a:lnTo>
                <a:lnTo>
                  <a:pt x="6829424" y="3306763"/>
                </a:lnTo>
                <a:close/>
                <a:moveTo>
                  <a:pt x="6800850" y="2178051"/>
                </a:moveTo>
                <a:lnTo>
                  <a:pt x="6818709" y="2178051"/>
                </a:lnTo>
                <a:lnTo>
                  <a:pt x="6835775" y="2179241"/>
                </a:lnTo>
                <a:lnTo>
                  <a:pt x="6853634" y="2180828"/>
                </a:lnTo>
                <a:lnTo>
                  <a:pt x="6871890" y="2183208"/>
                </a:lnTo>
                <a:lnTo>
                  <a:pt x="6889750" y="2186382"/>
                </a:lnTo>
                <a:lnTo>
                  <a:pt x="6906815" y="2190349"/>
                </a:lnTo>
                <a:lnTo>
                  <a:pt x="6925071" y="2194713"/>
                </a:lnTo>
                <a:lnTo>
                  <a:pt x="6942137" y="2200268"/>
                </a:lnTo>
                <a:lnTo>
                  <a:pt x="6959996" y="2206616"/>
                </a:lnTo>
                <a:lnTo>
                  <a:pt x="6977459" y="2213361"/>
                </a:lnTo>
                <a:lnTo>
                  <a:pt x="6994525" y="2221295"/>
                </a:lnTo>
                <a:lnTo>
                  <a:pt x="7011193" y="2230024"/>
                </a:lnTo>
                <a:lnTo>
                  <a:pt x="7028259" y="2239942"/>
                </a:lnTo>
                <a:lnTo>
                  <a:pt x="7044928" y="2250258"/>
                </a:lnTo>
                <a:lnTo>
                  <a:pt x="7061200" y="2261367"/>
                </a:lnTo>
                <a:lnTo>
                  <a:pt x="7077075" y="2273666"/>
                </a:lnTo>
                <a:lnTo>
                  <a:pt x="7092950" y="2286362"/>
                </a:lnTo>
                <a:lnTo>
                  <a:pt x="7107634" y="2300248"/>
                </a:lnTo>
                <a:lnTo>
                  <a:pt x="7122715" y="2315324"/>
                </a:lnTo>
                <a:lnTo>
                  <a:pt x="7137003" y="2331194"/>
                </a:lnTo>
                <a:lnTo>
                  <a:pt x="7140971" y="2347461"/>
                </a:lnTo>
                <a:lnTo>
                  <a:pt x="7146528" y="2368092"/>
                </a:lnTo>
                <a:lnTo>
                  <a:pt x="7152084" y="2391499"/>
                </a:lnTo>
                <a:lnTo>
                  <a:pt x="7154465" y="2403402"/>
                </a:lnTo>
                <a:lnTo>
                  <a:pt x="7156846" y="2415701"/>
                </a:lnTo>
                <a:lnTo>
                  <a:pt x="7158037" y="2427603"/>
                </a:lnTo>
                <a:lnTo>
                  <a:pt x="7158831" y="2439506"/>
                </a:lnTo>
                <a:lnTo>
                  <a:pt x="7158434" y="2451011"/>
                </a:lnTo>
                <a:lnTo>
                  <a:pt x="7158037" y="2456566"/>
                </a:lnTo>
                <a:lnTo>
                  <a:pt x="7156846" y="2461327"/>
                </a:lnTo>
                <a:lnTo>
                  <a:pt x="7156053" y="2466882"/>
                </a:lnTo>
                <a:lnTo>
                  <a:pt x="7154465" y="2471246"/>
                </a:lnTo>
                <a:lnTo>
                  <a:pt x="7152481" y="2475610"/>
                </a:lnTo>
                <a:lnTo>
                  <a:pt x="7150496" y="2480370"/>
                </a:lnTo>
                <a:lnTo>
                  <a:pt x="7147321" y="2484338"/>
                </a:lnTo>
                <a:lnTo>
                  <a:pt x="7144543" y="2487512"/>
                </a:lnTo>
                <a:lnTo>
                  <a:pt x="7140971" y="2491083"/>
                </a:lnTo>
                <a:lnTo>
                  <a:pt x="7137003" y="2494257"/>
                </a:lnTo>
                <a:lnTo>
                  <a:pt x="7170340" y="2512904"/>
                </a:lnTo>
                <a:lnTo>
                  <a:pt x="7203678" y="2531551"/>
                </a:lnTo>
                <a:lnTo>
                  <a:pt x="7236618" y="2550594"/>
                </a:lnTo>
                <a:lnTo>
                  <a:pt x="7252493" y="2560117"/>
                </a:lnTo>
                <a:lnTo>
                  <a:pt x="7268368" y="2570828"/>
                </a:lnTo>
                <a:lnTo>
                  <a:pt x="7283450" y="2581144"/>
                </a:lnTo>
                <a:lnTo>
                  <a:pt x="7298134" y="2592650"/>
                </a:lnTo>
                <a:lnTo>
                  <a:pt x="7312421" y="2604552"/>
                </a:lnTo>
                <a:lnTo>
                  <a:pt x="7325915" y="2616851"/>
                </a:lnTo>
                <a:lnTo>
                  <a:pt x="7338615" y="2629944"/>
                </a:lnTo>
                <a:lnTo>
                  <a:pt x="7344568" y="2636689"/>
                </a:lnTo>
                <a:lnTo>
                  <a:pt x="7350521" y="2643830"/>
                </a:lnTo>
                <a:lnTo>
                  <a:pt x="7356474" y="2650971"/>
                </a:lnTo>
                <a:lnTo>
                  <a:pt x="7362031" y="2658510"/>
                </a:lnTo>
                <a:lnTo>
                  <a:pt x="7367190" y="2666444"/>
                </a:lnTo>
                <a:lnTo>
                  <a:pt x="7371952" y="2674379"/>
                </a:lnTo>
                <a:lnTo>
                  <a:pt x="7373143" y="2687869"/>
                </a:lnTo>
                <a:lnTo>
                  <a:pt x="7373540" y="2700961"/>
                </a:lnTo>
                <a:lnTo>
                  <a:pt x="7373937" y="2713657"/>
                </a:lnTo>
                <a:lnTo>
                  <a:pt x="7373540" y="2725956"/>
                </a:lnTo>
                <a:lnTo>
                  <a:pt x="7373540" y="2737859"/>
                </a:lnTo>
                <a:lnTo>
                  <a:pt x="7372746" y="2749364"/>
                </a:lnTo>
                <a:lnTo>
                  <a:pt x="7371556" y="2760870"/>
                </a:lnTo>
                <a:lnTo>
                  <a:pt x="7369968" y="2772375"/>
                </a:lnTo>
                <a:lnTo>
                  <a:pt x="7368778" y="2782691"/>
                </a:lnTo>
                <a:lnTo>
                  <a:pt x="7366793" y="2793006"/>
                </a:lnTo>
                <a:lnTo>
                  <a:pt x="7364809" y="2803719"/>
                </a:lnTo>
                <a:lnTo>
                  <a:pt x="7362031" y="2813637"/>
                </a:lnTo>
                <a:lnTo>
                  <a:pt x="7356474" y="2833078"/>
                </a:lnTo>
                <a:lnTo>
                  <a:pt x="7350124" y="2851725"/>
                </a:lnTo>
                <a:lnTo>
                  <a:pt x="7343378" y="2869182"/>
                </a:lnTo>
                <a:lnTo>
                  <a:pt x="7335837" y="2886638"/>
                </a:lnTo>
                <a:lnTo>
                  <a:pt x="7327503" y="2902905"/>
                </a:lnTo>
                <a:lnTo>
                  <a:pt x="7318771" y="2919172"/>
                </a:lnTo>
                <a:lnTo>
                  <a:pt x="7309643" y="2935438"/>
                </a:lnTo>
                <a:lnTo>
                  <a:pt x="7300515" y="2950514"/>
                </a:lnTo>
                <a:lnTo>
                  <a:pt x="7281465" y="2981460"/>
                </a:lnTo>
                <a:lnTo>
                  <a:pt x="7270750" y="2980270"/>
                </a:lnTo>
                <a:lnTo>
                  <a:pt x="7260431" y="2979874"/>
                </a:lnTo>
                <a:lnTo>
                  <a:pt x="7249715" y="2979477"/>
                </a:lnTo>
                <a:lnTo>
                  <a:pt x="7240587" y="2979477"/>
                </a:lnTo>
                <a:lnTo>
                  <a:pt x="7231062" y="2979874"/>
                </a:lnTo>
                <a:lnTo>
                  <a:pt x="7221934" y="2980270"/>
                </a:lnTo>
                <a:lnTo>
                  <a:pt x="7213203" y="2981460"/>
                </a:lnTo>
                <a:lnTo>
                  <a:pt x="7204471" y="2983048"/>
                </a:lnTo>
                <a:lnTo>
                  <a:pt x="7196534" y="2984237"/>
                </a:lnTo>
                <a:lnTo>
                  <a:pt x="7189390" y="2985825"/>
                </a:lnTo>
                <a:lnTo>
                  <a:pt x="7181850" y="2987809"/>
                </a:lnTo>
                <a:lnTo>
                  <a:pt x="7174309" y="2990189"/>
                </a:lnTo>
                <a:lnTo>
                  <a:pt x="7167165" y="2992966"/>
                </a:lnTo>
                <a:lnTo>
                  <a:pt x="7160815" y="2995744"/>
                </a:lnTo>
                <a:lnTo>
                  <a:pt x="7154465" y="2998917"/>
                </a:lnTo>
                <a:lnTo>
                  <a:pt x="7148512" y="3001695"/>
                </a:lnTo>
                <a:lnTo>
                  <a:pt x="7137003" y="3008836"/>
                </a:lnTo>
                <a:lnTo>
                  <a:pt x="7126287" y="3016771"/>
                </a:lnTo>
                <a:lnTo>
                  <a:pt x="7116365" y="3025102"/>
                </a:lnTo>
                <a:lnTo>
                  <a:pt x="7107237" y="3034228"/>
                </a:lnTo>
                <a:lnTo>
                  <a:pt x="7098109" y="3043353"/>
                </a:lnTo>
                <a:lnTo>
                  <a:pt x="7090171" y="3053272"/>
                </a:lnTo>
                <a:lnTo>
                  <a:pt x="7082234" y="3063984"/>
                </a:lnTo>
                <a:lnTo>
                  <a:pt x="7075090" y="3074299"/>
                </a:lnTo>
                <a:lnTo>
                  <a:pt x="7060009" y="3095723"/>
                </a:lnTo>
                <a:lnTo>
                  <a:pt x="7045721" y="3117544"/>
                </a:lnTo>
                <a:lnTo>
                  <a:pt x="7038181" y="3128653"/>
                </a:lnTo>
                <a:lnTo>
                  <a:pt x="7030640" y="3138969"/>
                </a:lnTo>
                <a:lnTo>
                  <a:pt x="7022703" y="3149284"/>
                </a:lnTo>
                <a:lnTo>
                  <a:pt x="7014368" y="3158806"/>
                </a:lnTo>
                <a:lnTo>
                  <a:pt x="7005240" y="3168724"/>
                </a:lnTo>
                <a:lnTo>
                  <a:pt x="6995318" y="3177453"/>
                </a:lnTo>
                <a:lnTo>
                  <a:pt x="6985396" y="3186182"/>
                </a:lnTo>
                <a:lnTo>
                  <a:pt x="6974681" y="3193720"/>
                </a:lnTo>
                <a:lnTo>
                  <a:pt x="6961981" y="3200464"/>
                </a:lnTo>
                <a:lnTo>
                  <a:pt x="6956028" y="3204035"/>
                </a:lnTo>
                <a:lnTo>
                  <a:pt x="6949281" y="3206813"/>
                </a:lnTo>
                <a:lnTo>
                  <a:pt x="6942931" y="3209590"/>
                </a:lnTo>
                <a:lnTo>
                  <a:pt x="6935390" y="3211970"/>
                </a:lnTo>
                <a:lnTo>
                  <a:pt x="6927850" y="3214350"/>
                </a:lnTo>
                <a:lnTo>
                  <a:pt x="6920309" y="3216334"/>
                </a:lnTo>
                <a:lnTo>
                  <a:pt x="6906815" y="3219508"/>
                </a:lnTo>
                <a:lnTo>
                  <a:pt x="6893718" y="3221491"/>
                </a:lnTo>
                <a:lnTo>
                  <a:pt x="6879828" y="3223475"/>
                </a:lnTo>
                <a:lnTo>
                  <a:pt x="6865937" y="3224269"/>
                </a:lnTo>
                <a:lnTo>
                  <a:pt x="6851650" y="3224666"/>
                </a:lnTo>
                <a:lnTo>
                  <a:pt x="6837362" y="3224666"/>
                </a:lnTo>
                <a:lnTo>
                  <a:pt x="6823471" y="3224269"/>
                </a:lnTo>
                <a:lnTo>
                  <a:pt x="6809184" y="3223475"/>
                </a:lnTo>
                <a:lnTo>
                  <a:pt x="6794500" y="3221888"/>
                </a:lnTo>
                <a:lnTo>
                  <a:pt x="6780609" y="3219905"/>
                </a:lnTo>
                <a:lnTo>
                  <a:pt x="6766321" y="3217524"/>
                </a:lnTo>
                <a:lnTo>
                  <a:pt x="6752034" y="3214350"/>
                </a:lnTo>
                <a:lnTo>
                  <a:pt x="6737746" y="3211573"/>
                </a:lnTo>
                <a:lnTo>
                  <a:pt x="6723459" y="3208003"/>
                </a:lnTo>
                <a:lnTo>
                  <a:pt x="6709568" y="3204035"/>
                </a:lnTo>
                <a:lnTo>
                  <a:pt x="6695281" y="3200067"/>
                </a:lnTo>
                <a:lnTo>
                  <a:pt x="6681787" y="3195703"/>
                </a:lnTo>
                <a:lnTo>
                  <a:pt x="6667896" y="3190546"/>
                </a:lnTo>
                <a:lnTo>
                  <a:pt x="6641306" y="3180627"/>
                </a:lnTo>
                <a:lnTo>
                  <a:pt x="6615509" y="3169121"/>
                </a:lnTo>
                <a:lnTo>
                  <a:pt x="6590506" y="3157616"/>
                </a:lnTo>
                <a:lnTo>
                  <a:pt x="6566693" y="3145317"/>
                </a:lnTo>
                <a:lnTo>
                  <a:pt x="6544071" y="3133018"/>
                </a:lnTo>
                <a:lnTo>
                  <a:pt x="6523831" y="3120718"/>
                </a:lnTo>
                <a:lnTo>
                  <a:pt x="6505178" y="3108023"/>
                </a:lnTo>
                <a:lnTo>
                  <a:pt x="6488509" y="3096516"/>
                </a:lnTo>
                <a:lnTo>
                  <a:pt x="6472237" y="3084218"/>
                </a:lnTo>
                <a:lnTo>
                  <a:pt x="6456362" y="3071919"/>
                </a:lnTo>
                <a:lnTo>
                  <a:pt x="6440090" y="3058826"/>
                </a:lnTo>
                <a:lnTo>
                  <a:pt x="6424215" y="3045337"/>
                </a:lnTo>
                <a:lnTo>
                  <a:pt x="6407546" y="3031450"/>
                </a:lnTo>
                <a:lnTo>
                  <a:pt x="6375400" y="3002488"/>
                </a:lnTo>
                <a:lnTo>
                  <a:pt x="6342856" y="2971939"/>
                </a:lnTo>
                <a:lnTo>
                  <a:pt x="6310709" y="2940199"/>
                </a:lnTo>
                <a:lnTo>
                  <a:pt x="6277768" y="2908063"/>
                </a:lnTo>
                <a:lnTo>
                  <a:pt x="6245224" y="2874736"/>
                </a:lnTo>
                <a:lnTo>
                  <a:pt x="6178549" y="2807289"/>
                </a:lnTo>
                <a:lnTo>
                  <a:pt x="6144418" y="2773962"/>
                </a:lnTo>
                <a:lnTo>
                  <a:pt x="6109890" y="2740635"/>
                </a:lnTo>
                <a:lnTo>
                  <a:pt x="6074568" y="2707707"/>
                </a:lnTo>
                <a:lnTo>
                  <a:pt x="6039246" y="2675570"/>
                </a:lnTo>
                <a:lnTo>
                  <a:pt x="6020990" y="2660097"/>
                </a:lnTo>
                <a:lnTo>
                  <a:pt x="6002734" y="2644623"/>
                </a:lnTo>
                <a:lnTo>
                  <a:pt x="5984081" y="2629944"/>
                </a:lnTo>
                <a:lnTo>
                  <a:pt x="5965824" y="2614867"/>
                </a:lnTo>
                <a:lnTo>
                  <a:pt x="5947171" y="2600981"/>
                </a:lnTo>
                <a:lnTo>
                  <a:pt x="5928121" y="2587096"/>
                </a:lnTo>
                <a:lnTo>
                  <a:pt x="5908674" y="2573605"/>
                </a:lnTo>
                <a:lnTo>
                  <a:pt x="5889228" y="2560910"/>
                </a:lnTo>
                <a:lnTo>
                  <a:pt x="5869384" y="2548214"/>
                </a:lnTo>
                <a:lnTo>
                  <a:pt x="5849540" y="2536312"/>
                </a:lnTo>
                <a:lnTo>
                  <a:pt x="5829299" y="2524806"/>
                </a:lnTo>
                <a:lnTo>
                  <a:pt x="5809059" y="2514094"/>
                </a:lnTo>
                <a:lnTo>
                  <a:pt x="5788024" y="2504175"/>
                </a:lnTo>
                <a:lnTo>
                  <a:pt x="5766990" y="2494654"/>
                </a:lnTo>
                <a:lnTo>
                  <a:pt x="5745956" y="2485528"/>
                </a:lnTo>
                <a:lnTo>
                  <a:pt x="5724524" y="2477593"/>
                </a:lnTo>
                <a:lnTo>
                  <a:pt x="5702696" y="2470452"/>
                </a:lnTo>
                <a:lnTo>
                  <a:pt x="5680868" y="2463707"/>
                </a:lnTo>
                <a:lnTo>
                  <a:pt x="5658246" y="2457756"/>
                </a:lnTo>
                <a:lnTo>
                  <a:pt x="5635624" y="2452995"/>
                </a:lnTo>
                <a:lnTo>
                  <a:pt x="5612209" y="2449028"/>
                </a:lnTo>
                <a:lnTo>
                  <a:pt x="5588793" y="2445854"/>
                </a:lnTo>
                <a:lnTo>
                  <a:pt x="5564981" y="2443474"/>
                </a:lnTo>
                <a:lnTo>
                  <a:pt x="5541168" y="2441887"/>
                </a:lnTo>
                <a:lnTo>
                  <a:pt x="5516562" y="2441887"/>
                </a:lnTo>
                <a:lnTo>
                  <a:pt x="5491956" y="2442680"/>
                </a:lnTo>
                <a:lnTo>
                  <a:pt x="5466556" y="2444664"/>
                </a:lnTo>
                <a:lnTo>
                  <a:pt x="5441156" y="2447044"/>
                </a:lnTo>
                <a:lnTo>
                  <a:pt x="5414962" y="2451011"/>
                </a:lnTo>
                <a:lnTo>
                  <a:pt x="5388371" y="2455772"/>
                </a:lnTo>
                <a:lnTo>
                  <a:pt x="5362177" y="2462517"/>
                </a:lnTo>
                <a:lnTo>
                  <a:pt x="5334793" y="2469659"/>
                </a:lnTo>
                <a:lnTo>
                  <a:pt x="5307409" y="2478386"/>
                </a:lnTo>
                <a:lnTo>
                  <a:pt x="5279231" y="2488305"/>
                </a:lnTo>
                <a:lnTo>
                  <a:pt x="5251052" y="2499811"/>
                </a:lnTo>
                <a:lnTo>
                  <a:pt x="5222081" y="2512110"/>
                </a:lnTo>
                <a:lnTo>
                  <a:pt x="5252243" y="2516078"/>
                </a:lnTo>
                <a:lnTo>
                  <a:pt x="5283596" y="2519649"/>
                </a:lnTo>
                <a:lnTo>
                  <a:pt x="5348684" y="2526393"/>
                </a:lnTo>
                <a:lnTo>
                  <a:pt x="5416152" y="2533932"/>
                </a:lnTo>
                <a:lnTo>
                  <a:pt x="5451077" y="2537899"/>
                </a:lnTo>
                <a:lnTo>
                  <a:pt x="5485209" y="2541867"/>
                </a:lnTo>
                <a:lnTo>
                  <a:pt x="5520134" y="2546627"/>
                </a:lnTo>
                <a:lnTo>
                  <a:pt x="5554662" y="2552181"/>
                </a:lnTo>
                <a:lnTo>
                  <a:pt x="5588793" y="2558133"/>
                </a:lnTo>
                <a:lnTo>
                  <a:pt x="5622131" y="2565671"/>
                </a:lnTo>
                <a:lnTo>
                  <a:pt x="5638799" y="2569241"/>
                </a:lnTo>
                <a:lnTo>
                  <a:pt x="5655468" y="2573605"/>
                </a:lnTo>
                <a:lnTo>
                  <a:pt x="5671343" y="2577970"/>
                </a:lnTo>
                <a:lnTo>
                  <a:pt x="5687218" y="2582731"/>
                </a:lnTo>
                <a:lnTo>
                  <a:pt x="5703093" y="2587492"/>
                </a:lnTo>
                <a:lnTo>
                  <a:pt x="5718571" y="2593046"/>
                </a:lnTo>
                <a:lnTo>
                  <a:pt x="5733653" y="2598997"/>
                </a:lnTo>
                <a:lnTo>
                  <a:pt x="5748734" y="2604949"/>
                </a:lnTo>
                <a:lnTo>
                  <a:pt x="5763021" y="2611297"/>
                </a:lnTo>
                <a:lnTo>
                  <a:pt x="5776912" y="2617645"/>
                </a:lnTo>
                <a:lnTo>
                  <a:pt x="5790803" y="2625182"/>
                </a:lnTo>
                <a:lnTo>
                  <a:pt x="5804296" y="2632721"/>
                </a:lnTo>
                <a:lnTo>
                  <a:pt x="5817790" y="2640656"/>
                </a:lnTo>
                <a:lnTo>
                  <a:pt x="5830093" y="2648987"/>
                </a:lnTo>
                <a:lnTo>
                  <a:pt x="5842793" y="2658113"/>
                </a:lnTo>
                <a:lnTo>
                  <a:pt x="5853906" y="2667635"/>
                </a:lnTo>
                <a:lnTo>
                  <a:pt x="5865415" y="2677553"/>
                </a:lnTo>
                <a:lnTo>
                  <a:pt x="5876131" y="2687869"/>
                </a:lnTo>
                <a:lnTo>
                  <a:pt x="5886449" y="2698978"/>
                </a:lnTo>
                <a:lnTo>
                  <a:pt x="5895974" y="2710087"/>
                </a:lnTo>
                <a:lnTo>
                  <a:pt x="5905103" y="2721988"/>
                </a:lnTo>
                <a:lnTo>
                  <a:pt x="5913834" y="2734685"/>
                </a:lnTo>
                <a:lnTo>
                  <a:pt x="5921771" y="2747381"/>
                </a:lnTo>
                <a:lnTo>
                  <a:pt x="5929312" y="2761266"/>
                </a:lnTo>
                <a:lnTo>
                  <a:pt x="5935662" y="2775153"/>
                </a:lnTo>
                <a:lnTo>
                  <a:pt x="5941615" y="2790229"/>
                </a:lnTo>
                <a:lnTo>
                  <a:pt x="5947171" y="2806099"/>
                </a:lnTo>
                <a:lnTo>
                  <a:pt x="5951537" y="2821969"/>
                </a:lnTo>
                <a:lnTo>
                  <a:pt x="5955506" y="2839028"/>
                </a:lnTo>
                <a:lnTo>
                  <a:pt x="5958284" y="2856089"/>
                </a:lnTo>
                <a:lnTo>
                  <a:pt x="5961062" y="2874736"/>
                </a:lnTo>
                <a:lnTo>
                  <a:pt x="5962253" y="2893384"/>
                </a:lnTo>
                <a:lnTo>
                  <a:pt x="5963443" y="2912823"/>
                </a:lnTo>
                <a:lnTo>
                  <a:pt x="5963443" y="2933454"/>
                </a:lnTo>
                <a:lnTo>
                  <a:pt x="5962253" y="2954481"/>
                </a:lnTo>
                <a:lnTo>
                  <a:pt x="5961062" y="2976302"/>
                </a:lnTo>
                <a:lnTo>
                  <a:pt x="5957887" y="2999314"/>
                </a:lnTo>
                <a:lnTo>
                  <a:pt x="5954315" y="3022722"/>
                </a:lnTo>
                <a:lnTo>
                  <a:pt x="5949949" y="3046923"/>
                </a:lnTo>
                <a:lnTo>
                  <a:pt x="5944393" y="3071919"/>
                </a:lnTo>
                <a:lnTo>
                  <a:pt x="5940424" y="3077869"/>
                </a:lnTo>
                <a:lnTo>
                  <a:pt x="5936059" y="3083821"/>
                </a:lnTo>
                <a:lnTo>
                  <a:pt x="5926137" y="3095723"/>
                </a:lnTo>
                <a:lnTo>
                  <a:pt x="5914628" y="3107229"/>
                </a:lnTo>
                <a:lnTo>
                  <a:pt x="5901928" y="3119131"/>
                </a:lnTo>
                <a:lnTo>
                  <a:pt x="5888037" y="3129843"/>
                </a:lnTo>
                <a:lnTo>
                  <a:pt x="5872956" y="3141349"/>
                </a:lnTo>
                <a:lnTo>
                  <a:pt x="5856684" y="3151664"/>
                </a:lnTo>
                <a:lnTo>
                  <a:pt x="5839618" y="3162377"/>
                </a:lnTo>
                <a:lnTo>
                  <a:pt x="5821759" y="3172692"/>
                </a:lnTo>
                <a:lnTo>
                  <a:pt x="5803106" y="3182215"/>
                </a:lnTo>
                <a:lnTo>
                  <a:pt x="5783659" y="3190942"/>
                </a:lnTo>
                <a:lnTo>
                  <a:pt x="5763815" y="3200067"/>
                </a:lnTo>
                <a:lnTo>
                  <a:pt x="5743178" y="3208003"/>
                </a:lnTo>
                <a:lnTo>
                  <a:pt x="5721746" y="3214747"/>
                </a:lnTo>
                <a:lnTo>
                  <a:pt x="5700712" y="3221888"/>
                </a:lnTo>
                <a:lnTo>
                  <a:pt x="5679281" y="3227443"/>
                </a:lnTo>
                <a:lnTo>
                  <a:pt x="5657453" y="3232601"/>
                </a:lnTo>
                <a:lnTo>
                  <a:pt x="5635624" y="3236568"/>
                </a:lnTo>
                <a:lnTo>
                  <a:pt x="5613796" y="3240138"/>
                </a:lnTo>
                <a:lnTo>
                  <a:pt x="5591571" y="3242916"/>
                </a:lnTo>
                <a:lnTo>
                  <a:pt x="5569743" y="3244106"/>
                </a:lnTo>
                <a:lnTo>
                  <a:pt x="5548312" y="3244106"/>
                </a:lnTo>
                <a:lnTo>
                  <a:pt x="5527674" y="3243709"/>
                </a:lnTo>
                <a:lnTo>
                  <a:pt x="5517356" y="3243312"/>
                </a:lnTo>
                <a:lnTo>
                  <a:pt x="5506640" y="3241726"/>
                </a:lnTo>
                <a:lnTo>
                  <a:pt x="5496321" y="3240535"/>
                </a:lnTo>
                <a:lnTo>
                  <a:pt x="5486399" y="3238552"/>
                </a:lnTo>
                <a:lnTo>
                  <a:pt x="5476477" y="3236568"/>
                </a:lnTo>
                <a:lnTo>
                  <a:pt x="5466952" y="3234585"/>
                </a:lnTo>
                <a:lnTo>
                  <a:pt x="5457427" y="3231807"/>
                </a:lnTo>
                <a:lnTo>
                  <a:pt x="5448299" y="3228633"/>
                </a:lnTo>
                <a:lnTo>
                  <a:pt x="5438774" y="3225856"/>
                </a:lnTo>
                <a:lnTo>
                  <a:pt x="5429646" y="3222285"/>
                </a:lnTo>
                <a:lnTo>
                  <a:pt x="5421312" y="3218317"/>
                </a:lnTo>
                <a:lnTo>
                  <a:pt x="5412184" y="3213954"/>
                </a:lnTo>
                <a:lnTo>
                  <a:pt x="5404246" y="3209590"/>
                </a:lnTo>
                <a:lnTo>
                  <a:pt x="5395912" y="3204035"/>
                </a:lnTo>
                <a:lnTo>
                  <a:pt x="5388371" y="3198877"/>
                </a:lnTo>
                <a:lnTo>
                  <a:pt x="5381227" y="3192926"/>
                </a:lnTo>
                <a:lnTo>
                  <a:pt x="5373687" y="3186578"/>
                </a:lnTo>
                <a:lnTo>
                  <a:pt x="5366543" y="3180230"/>
                </a:lnTo>
                <a:lnTo>
                  <a:pt x="5358209" y="3171502"/>
                </a:lnTo>
                <a:lnTo>
                  <a:pt x="5350668" y="3162774"/>
                </a:lnTo>
                <a:lnTo>
                  <a:pt x="5343921" y="3153252"/>
                </a:lnTo>
                <a:lnTo>
                  <a:pt x="5337174" y="3143729"/>
                </a:lnTo>
                <a:lnTo>
                  <a:pt x="5331221" y="3133812"/>
                </a:lnTo>
                <a:lnTo>
                  <a:pt x="5326062" y="3123496"/>
                </a:lnTo>
                <a:lnTo>
                  <a:pt x="5320902" y="3113181"/>
                </a:lnTo>
                <a:lnTo>
                  <a:pt x="5316934" y="3102071"/>
                </a:lnTo>
                <a:lnTo>
                  <a:pt x="5312965" y="3091359"/>
                </a:lnTo>
                <a:lnTo>
                  <a:pt x="5310187" y="3080250"/>
                </a:lnTo>
                <a:lnTo>
                  <a:pt x="5307012" y="3068745"/>
                </a:lnTo>
                <a:lnTo>
                  <a:pt x="5305027" y="3057635"/>
                </a:lnTo>
                <a:lnTo>
                  <a:pt x="5303043" y="3046130"/>
                </a:lnTo>
                <a:lnTo>
                  <a:pt x="5302249" y="3034625"/>
                </a:lnTo>
                <a:lnTo>
                  <a:pt x="5301059" y="3022722"/>
                </a:lnTo>
                <a:lnTo>
                  <a:pt x="5301059" y="3011217"/>
                </a:lnTo>
                <a:lnTo>
                  <a:pt x="5301059" y="2999314"/>
                </a:lnTo>
                <a:lnTo>
                  <a:pt x="5301456" y="2987412"/>
                </a:lnTo>
                <a:lnTo>
                  <a:pt x="5303043" y="2975906"/>
                </a:lnTo>
                <a:lnTo>
                  <a:pt x="5304631" y="2964004"/>
                </a:lnTo>
                <a:lnTo>
                  <a:pt x="5306218" y="2952498"/>
                </a:lnTo>
                <a:lnTo>
                  <a:pt x="5308599" y="2940596"/>
                </a:lnTo>
                <a:lnTo>
                  <a:pt x="5311377" y="2929090"/>
                </a:lnTo>
                <a:lnTo>
                  <a:pt x="5314552" y="2918378"/>
                </a:lnTo>
                <a:lnTo>
                  <a:pt x="5318124" y="2906872"/>
                </a:lnTo>
                <a:lnTo>
                  <a:pt x="5322093" y="2896160"/>
                </a:lnTo>
                <a:lnTo>
                  <a:pt x="5326062" y="2885448"/>
                </a:lnTo>
                <a:lnTo>
                  <a:pt x="5330824" y="2874736"/>
                </a:lnTo>
                <a:lnTo>
                  <a:pt x="5335984" y="2864817"/>
                </a:lnTo>
                <a:lnTo>
                  <a:pt x="5340746" y="2854105"/>
                </a:lnTo>
                <a:lnTo>
                  <a:pt x="5346699" y="2844981"/>
                </a:lnTo>
                <a:lnTo>
                  <a:pt x="5352256" y="2835458"/>
                </a:lnTo>
                <a:lnTo>
                  <a:pt x="5358606" y="2826333"/>
                </a:lnTo>
                <a:lnTo>
                  <a:pt x="5365352" y="2817604"/>
                </a:lnTo>
                <a:lnTo>
                  <a:pt x="5372099" y="2809273"/>
                </a:lnTo>
                <a:lnTo>
                  <a:pt x="5379243" y="2801735"/>
                </a:lnTo>
                <a:lnTo>
                  <a:pt x="5386387" y="2793800"/>
                </a:lnTo>
                <a:lnTo>
                  <a:pt x="5394324" y="2786658"/>
                </a:lnTo>
                <a:lnTo>
                  <a:pt x="5401865" y="2780311"/>
                </a:lnTo>
                <a:lnTo>
                  <a:pt x="5410199" y="2774360"/>
                </a:lnTo>
                <a:lnTo>
                  <a:pt x="5418931" y="2768804"/>
                </a:lnTo>
                <a:lnTo>
                  <a:pt x="5427265" y="2764044"/>
                </a:lnTo>
                <a:lnTo>
                  <a:pt x="5436393" y="2759283"/>
                </a:lnTo>
                <a:lnTo>
                  <a:pt x="5445124" y="2755316"/>
                </a:lnTo>
                <a:lnTo>
                  <a:pt x="5454649" y="2752539"/>
                </a:lnTo>
                <a:lnTo>
                  <a:pt x="5464174" y="2749364"/>
                </a:lnTo>
                <a:lnTo>
                  <a:pt x="5473302" y="2747381"/>
                </a:lnTo>
                <a:lnTo>
                  <a:pt x="5483224" y="2746587"/>
                </a:lnTo>
                <a:lnTo>
                  <a:pt x="5493543" y="2746190"/>
                </a:lnTo>
                <a:lnTo>
                  <a:pt x="5503465" y="2746190"/>
                </a:lnTo>
                <a:lnTo>
                  <a:pt x="5513784" y="2746984"/>
                </a:lnTo>
                <a:lnTo>
                  <a:pt x="5524103" y="2748571"/>
                </a:lnTo>
                <a:lnTo>
                  <a:pt x="5534421" y="2750951"/>
                </a:lnTo>
                <a:lnTo>
                  <a:pt x="5545137" y="2754522"/>
                </a:lnTo>
                <a:lnTo>
                  <a:pt x="5555853" y="2758489"/>
                </a:lnTo>
                <a:lnTo>
                  <a:pt x="5566568" y="2763250"/>
                </a:lnTo>
                <a:lnTo>
                  <a:pt x="5577284" y="2769201"/>
                </a:lnTo>
                <a:lnTo>
                  <a:pt x="5588793" y="2776343"/>
                </a:lnTo>
                <a:lnTo>
                  <a:pt x="5599509" y="2783881"/>
                </a:lnTo>
                <a:lnTo>
                  <a:pt x="5610621" y="2792609"/>
                </a:lnTo>
                <a:lnTo>
                  <a:pt x="5622131" y="2802132"/>
                </a:lnTo>
                <a:lnTo>
                  <a:pt x="5632846" y="2812447"/>
                </a:lnTo>
                <a:lnTo>
                  <a:pt x="5644356" y="2824350"/>
                </a:lnTo>
                <a:lnTo>
                  <a:pt x="5655865" y="2837045"/>
                </a:lnTo>
                <a:lnTo>
                  <a:pt x="5657849" y="2851725"/>
                </a:lnTo>
                <a:lnTo>
                  <a:pt x="5658643" y="2865214"/>
                </a:lnTo>
                <a:lnTo>
                  <a:pt x="5658643" y="2877513"/>
                </a:lnTo>
                <a:lnTo>
                  <a:pt x="5657849" y="2889018"/>
                </a:lnTo>
                <a:lnTo>
                  <a:pt x="5656262" y="2900128"/>
                </a:lnTo>
                <a:lnTo>
                  <a:pt x="5654278" y="2910443"/>
                </a:lnTo>
                <a:lnTo>
                  <a:pt x="5652293" y="2920759"/>
                </a:lnTo>
                <a:lnTo>
                  <a:pt x="5649912" y="2930280"/>
                </a:lnTo>
                <a:lnTo>
                  <a:pt x="5644356" y="2950117"/>
                </a:lnTo>
                <a:lnTo>
                  <a:pt x="5641974" y="2960036"/>
                </a:lnTo>
                <a:lnTo>
                  <a:pt x="5639990" y="2970352"/>
                </a:lnTo>
                <a:lnTo>
                  <a:pt x="5638403" y="2981063"/>
                </a:lnTo>
                <a:lnTo>
                  <a:pt x="5637609" y="2992173"/>
                </a:lnTo>
                <a:lnTo>
                  <a:pt x="5636815" y="3004869"/>
                </a:lnTo>
                <a:lnTo>
                  <a:pt x="5637609" y="3017565"/>
                </a:lnTo>
                <a:lnTo>
                  <a:pt x="5651896" y="3018359"/>
                </a:lnTo>
                <a:lnTo>
                  <a:pt x="5665390" y="3018359"/>
                </a:lnTo>
                <a:lnTo>
                  <a:pt x="5677296" y="3016771"/>
                </a:lnTo>
                <a:lnTo>
                  <a:pt x="5688806" y="3014788"/>
                </a:lnTo>
                <a:lnTo>
                  <a:pt x="5699521" y="3011614"/>
                </a:lnTo>
                <a:lnTo>
                  <a:pt x="5709443" y="3008439"/>
                </a:lnTo>
                <a:lnTo>
                  <a:pt x="5718571" y="3003678"/>
                </a:lnTo>
                <a:lnTo>
                  <a:pt x="5726906" y="2998917"/>
                </a:lnTo>
                <a:lnTo>
                  <a:pt x="5735240" y="2993364"/>
                </a:lnTo>
                <a:lnTo>
                  <a:pt x="5742781" y="2987412"/>
                </a:lnTo>
                <a:lnTo>
                  <a:pt x="5749924" y="2981063"/>
                </a:lnTo>
                <a:lnTo>
                  <a:pt x="5756671" y="2974319"/>
                </a:lnTo>
                <a:lnTo>
                  <a:pt x="5763021" y="2967575"/>
                </a:lnTo>
                <a:lnTo>
                  <a:pt x="5769768" y="2960036"/>
                </a:lnTo>
                <a:lnTo>
                  <a:pt x="5782071" y="2945754"/>
                </a:lnTo>
                <a:lnTo>
                  <a:pt x="5782071" y="2934644"/>
                </a:lnTo>
                <a:lnTo>
                  <a:pt x="5781674" y="2924330"/>
                </a:lnTo>
                <a:lnTo>
                  <a:pt x="5780881" y="2914410"/>
                </a:lnTo>
                <a:lnTo>
                  <a:pt x="5780087" y="2904491"/>
                </a:lnTo>
                <a:lnTo>
                  <a:pt x="5778896" y="2894573"/>
                </a:lnTo>
                <a:lnTo>
                  <a:pt x="5777706" y="2885051"/>
                </a:lnTo>
                <a:lnTo>
                  <a:pt x="5775721" y="2875530"/>
                </a:lnTo>
                <a:lnTo>
                  <a:pt x="5773737" y="2866801"/>
                </a:lnTo>
                <a:lnTo>
                  <a:pt x="5770959" y="2858072"/>
                </a:lnTo>
                <a:lnTo>
                  <a:pt x="5768578" y="2849345"/>
                </a:lnTo>
                <a:lnTo>
                  <a:pt x="5765799" y="2841409"/>
                </a:lnTo>
                <a:lnTo>
                  <a:pt x="5762624" y="2833078"/>
                </a:lnTo>
                <a:lnTo>
                  <a:pt x="5759053" y="2825540"/>
                </a:lnTo>
                <a:lnTo>
                  <a:pt x="5755878" y="2817604"/>
                </a:lnTo>
                <a:lnTo>
                  <a:pt x="5747940" y="2802925"/>
                </a:lnTo>
                <a:lnTo>
                  <a:pt x="5739209" y="2789038"/>
                </a:lnTo>
                <a:lnTo>
                  <a:pt x="5729684" y="2776343"/>
                </a:lnTo>
                <a:lnTo>
                  <a:pt x="5719365" y="2764044"/>
                </a:lnTo>
                <a:lnTo>
                  <a:pt x="5709046" y="2752539"/>
                </a:lnTo>
                <a:lnTo>
                  <a:pt x="5697140" y="2741429"/>
                </a:lnTo>
                <a:lnTo>
                  <a:pt x="5685234" y="2731511"/>
                </a:lnTo>
                <a:lnTo>
                  <a:pt x="5672137" y="2722783"/>
                </a:lnTo>
                <a:lnTo>
                  <a:pt x="5659437" y="2714053"/>
                </a:lnTo>
                <a:lnTo>
                  <a:pt x="5645546" y="2706119"/>
                </a:lnTo>
                <a:lnTo>
                  <a:pt x="5631656" y="2698978"/>
                </a:lnTo>
                <a:lnTo>
                  <a:pt x="5616971" y="2692232"/>
                </a:lnTo>
                <a:lnTo>
                  <a:pt x="5602287" y="2686282"/>
                </a:lnTo>
                <a:lnTo>
                  <a:pt x="5587206" y="2681521"/>
                </a:lnTo>
                <a:lnTo>
                  <a:pt x="5571728" y="2676363"/>
                </a:lnTo>
                <a:lnTo>
                  <a:pt x="5557043" y="2672395"/>
                </a:lnTo>
                <a:lnTo>
                  <a:pt x="5541565" y="2668428"/>
                </a:lnTo>
                <a:lnTo>
                  <a:pt x="5526087" y="2665651"/>
                </a:lnTo>
                <a:lnTo>
                  <a:pt x="5510212" y="2662873"/>
                </a:lnTo>
                <a:lnTo>
                  <a:pt x="5494734" y="2660494"/>
                </a:lnTo>
                <a:lnTo>
                  <a:pt x="5480049" y="2658906"/>
                </a:lnTo>
                <a:lnTo>
                  <a:pt x="5464571" y="2657716"/>
                </a:lnTo>
                <a:lnTo>
                  <a:pt x="5449490" y="2656923"/>
                </a:lnTo>
                <a:lnTo>
                  <a:pt x="5435202" y="2656526"/>
                </a:lnTo>
                <a:lnTo>
                  <a:pt x="5420915" y="2656526"/>
                </a:lnTo>
                <a:lnTo>
                  <a:pt x="5402262" y="2656923"/>
                </a:lnTo>
                <a:lnTo>
                  <a:pt x="5384402" y="2658113"/>
                </a:lnTo>
                <a:lnTo>
                  <a:pt x="5366543" y="2659701"/>
                </a:lnTo>
                <a:lnTo>
                  <a:pt x="5349081" y="2662080"/>
                </a:lnTo>
                <a:lnTo>
                  <a:pt x="5331221" y="2664461"/>
                </a:lnTo>
                <a:lnTo>
                  <a:pt x="5314156" y="2668031"/>
                </a:lnTo>
                <a:lnTo>
                  <a:pt x="5297090" y="2671602"/>
                </a:lnTo>
                <a:lnTo>
                  <a:pt x="5280024" y="2675966"/>
                </a:lnTo>
                <a:lnTo>
                  <a:pt x="5263356" y="2680331"/>
                </a:lnTo>
                <a:lnTo>
                  <a:pt x="5246290" y="2685885"/>
                </a:lnTo>
                <a:lnTo>
                  <a:pt x="5230018" y="2691836"/>
                </a:lnTo>
                <a:lnTo>
                  <a:pt x="5214143" y="2697787"/>
                </a:lnTo>
                <a:lnTo>
                  <a:pt x="5197871" y="2704929"/>
                </a:lnTo>
                <a:lnTo>
                  <a:pt x="5182393" y="2711673"/>
                </a:lnTo>
                <a:lnTo>
                  <a:pt x="5166518" y="2719211"/>
                </a:lnTo>
                <a:lnTo>
                  <a:pt x="5151040" y="2727147"/>
                </a:lnTo>
                <a:lnTo>
                  <a:pt x="5135562" y="2735478"/>
                </a:lnTo>
                <a:lnTo>
                  <a:pt x="5120877" y="2744603"/>
                </a:lnTo>
                <a:lnTo>
                  <a:pt x="5105796" y="2754125"/>
                </a:lnTo>
                <a:lnTo>
                  <a:pt x="5091509" y="2763250"/>
                </a:lnTo>
                <a:lnTo>
                  <a:pt x="5076824" y="2773169"/>
                </a:lnTo>
                <a:lnTo>
                  <a:pt x="5062537" y="2783881"/>
                </a:lnTo>
                <a:lnTo>
                  <a:pt x="5048646" y="2794196"/>
                </a:lnTo>
                <a:lnTo>
                  <a:pt x="5034756" y="2805702"/>
                </a:lnTo>
                <a:lnTo>
                  <a:pt x="5021262" y="2816414"/>
                </a:lnTo>
                <a:lnTo>
                  <a:pt x="5007768" y="2828317"/>
                </a:lnTo>
                <a:lnTo>
                  <a:pt x="4995068" y="2840219"/>
                </a:lnTo>
                <a:lnTo>
                  <a:pt x="4981971" y="2852916"/>
                </a:lnTo>
                <a:lnTo>
                  <a:pt x="4969668" y="2865214"/>
                </a:lnTo>
                <a:lnTo>
                  <a:pt x="4957365" y="2878307"/>
                </a:lnTo>
                <a:lnTo>
                  <a:pt x="4945459" y="2891002"/>
                </a:lnTo>
                <a:lnTo>
                  <a:pt x="4933552" y="2904491"/>
                </a:lnTo>
                <a:lnTo>
                  <a:pt x="4921249" y="2917982"/>
                </a:lnTo>
                <a:lnTo>
                  <a:pt x="4910137" y="2931867"/>
                </a:lnTo>
                <a:lnTo>
                  <a:pt x="4899024" y="2945754"/>
                </a:lnTo>
                <a:lnTo>
                  <a:pt x="4888309" y="2960036"/>
                </a:lnTo>
                <a:lnTo>
                  <a:pt x="4877593" y="2974319"/>
                </a:lnTo>
                <a:lnTo>
                  <a:pt x="4867274" y="2988999"/>
                </a:lnTo>
                <a:lnTo>
                  <a:pt x="4857352" y="3003678"/>
                </a:lnTo>
                <a:lnTo>
                  <a:pt x="4847431" y="3018755"/>
                </a:lnTo>
                <a:lnTo>
                  <a:pt x="4837906" y="3033434"/>
                </a:lnTo>
                <a:lnTo>
                  <a:pt x="4828381" y="3048907"/>
                </a:lnTo>
                <a:lnTo>
                  <a:pt x="4819649" y="3064381"/>
                </a:lnTo>
                <a:lnTo>
                  <a:pt x="4810521" y="3079853"/>
                </a:lnTo>
                <a:lnTo>
                  <a:pt x="4794249" y="3111197"/>
                </a:lnTo>
                <a:lnTo>
                  <a:pt x="4778771" y="3142539"/>
                </a:lnTo>
                <a:lnTo>
                  <a:pt x="4764484" y="3174279"/>
                </a:lnTo>
                <a:lnTo>
                  <a:pt x="4750990" y="3206416"/>
                </a:lnTo>
                <a:lnTo>
                  <a:pt x="4739084" y="3238155"/>
                </a:lnTo>
                <a:lnTo>
                  <a:pt x="4728765" y="3270688"/>
                </a:lnTo>
                <a:lnTo>
                  <a:pt x="4718843" y="3302428"/>
                </a:lnTo>
                <a:lnTo>
                  <a:pt x="4710906" y="3334168"/>
                </a:lnTo>
                <a:lnTo>
                  <a:pt x="4707334" y="3350038"/>
                </a:lnTo>
                <a:lnTo>
                  <a:pt x="4703762" y="3365907"/>
                </a:lnTo>
                <a:lnTo>
                  <a:pt x="4700984" y="3381380"/>
                </a:lnTo>
                <a:lnTo>
                  <a:pt x="4698206" y="3397250"/>
                </a:lnTo>
                <a:lnTo>
                  <a:pt x="4684315" y="3339722"/>
                </a:lnTo>
                <a:lnTo>
                  <a:pt x="4678362" y="3311950"/>
                </a:lnTo>
                <a:lnTo>
                  <a:pt x="4672409" y="3284574"/>
                </a:lnTo>
                <a:lnTo>
                  <a:pt x="4667646" y="3257596"/>
                </a:lnTo>
                <a:lnTo>
                  <a:pt x="4662884" y="3231411"/>
                </a:lnTo>
                <a:lnTo>
                  <a:pt x="4659709" y="3205622"/>
                </a:lnTo>
                <a:lnTo>
                  <a:pt x="4656931" y="3180230"/>
                </a:lnTo>
                <a:lnTo>
                  <a:pt x="4654946" y="3154839"/>
                </a:lnTo>
                <a:lnTo>
                  <a:pt x="4654549" y="3129843"/>
                </a:lnTo>
                <a:lnTo>
                  <a:pt x="4654946" y="3117544"/>
                </a:lnTo>
                <a:lnTo>
                  <a:pt x="4655740" y="3105245"/>
                </a:lnTo>
                <a:lnTo>
                  <a:pt x="4656137" y="3092549"/>
                </a:lnTo>
                <a:lnTo>
                  <a:pt x="4656931" y="3080250"/>
                </a:lnTo>
                <a:lnTo>
                  <a:pt x="4658518" y="3068348"/>
                </a:lnTo>
                <a:lnTo>
                  <a:pt x="4660502" y="3056048"/>
                </a:lnTo>
                <a:lnTo>
                  <a:pt x="4662884" y="3043353"/>
                </a:lnTo>
                <a:lnTo>
                  <a:pt x="4665662" y="3031054"/>
                </a:lnTo>
                <a:lnTo>
                  <a:pt x="4668440" y="3018755"/>
                </a:lnTo>
                <a:lnTo>
                  <a:pt x="4672012" y="3006455"/>
                </a:lnTo>
                <a:lnTo>
                  <a:pt x="4675981" y="2993760"/>
                </a:lnTo>
                <a:lnTo>
                  <a:pt x="4679949" y="2981460"/>
                </a:lnTo>
                <a:lnTo>
                  <a:pt x="4691062" y="2952101"/>
                </a:lnTo>
                <a:lnTo>
                  <a:pt x="4703365" y="2922743"/>
                </a:lnTo>
                <a:lnTo>
                  <a:pt x="4716859" y="2892590"/>
                </a:lnTo>
                <a:lnTo>
                  <a:pt x="4731146" y="2862833"/>
                </a:lnTo>
                <a:lnTo>
                  <a:pt x="4747021" y="2832284"/>
                </a:lnTo>
                <a:lnTo>
                  <a:pt x="4764087" y="2802528"/>
                </a:lnTo>
                <a:lnTo>
                  <a:pt x="4781946" y="2772375"/>
                </a:lnTo>
                <a:lnTo>
                  <a:pt x="4800996" y="2742619"/>
                </a:lnTo>
                <a:lnTo>
                  <a:pt x="4821634" y="2713260"/>
                </a:lnTo>
                <a:lnTo>
                  <a:pt x="4831952" y="2698978"/>
                </a:lnTo>
                <a:lnTo>
                  <a:pt x="4843065" y="2683902"/>
                </a:lnTo>
                <a:lnTo>
                  <a:pt x="4854177" y="2669618"/>
                </a:lnTo>
                <a:lnTo>
                  <a:pt x="4865687" y="2655732"/>
                </a:lnTo>
                <a:lnTo>
                  <a:pt x="4877196" y="2641053"/>
                </a:lnTo>
                <a:lnTo>
                  <a:pt x="4889499" y="2627167"/>
                </a:lnTo>
                <a:lnTo>
                  <a:pt x="4901406" y="2613677"/>
                </a:lnTo>
                <a:lnTo>
                  <a:pt x="4914502" y="2599791"/>
                </a:lnTo>
                <a:lnTo>
                  <a:pt x="4927599" y="2586699"/>
                </a:lnTo>
                <a:lnTo>
                  <a:pt x="4940299" y="2573605"/>
                </a:lnTo>
                <a:lnTo>
                  <a:pt x="4953793" y="2560910"/>
                </a:lnTo>
                <a:lnTo>
                  <a:pt x="4967684" y="2547817"/>
                </a:lnTo>
                <a:lnTo>
                  <a:pt x="4981574" y="2535518"/>
                </a:lnTo>
                <a:lnTo>
                  <a:pt x="4995862" y="2522822"/>
                </a:lnTo>
                <a:lnTo>
                  <a:pt x="5010546" y="2510920"/>
                </a:lnTo>
                <a:lnTo>
                  <a:pt x="5025231" y="2499018"/>
                </a:lnTo>
                <a:lnTo>
                  <a:pt x="5040709" y="2487512"/>
                </a:lnTo>
                <a:lnTo>
                  <a:pt x="5056187" y="2476799"/>
                </a:lnTo>
                <a:lnTo>
                  <a:pt x="5071665" y="2465691"/>
                </a:lnTo>
                <a:lnTo>
                  <a:pt x="5087937" y="2455375"/>
                </a:lnTo>
                <a:lnTo>
                  <a:pt x="5103812" y="2445061"/>
                </a:lnTo>
                <a:lnTo>
                  <a:pt x="5120877" y="2435141"/>
                </a:lnTo>
                <a:lnTo>
                  <a:pt x="5137546" y="2425619"/>
                </a:lnTo>
                <a:lnTo>
                  <a:pt x="5154612" y="2416495"/>
                </a:lnTo>
                <a:lnTo>
                  <a:pt x="5171677" y="2407766"/>
                </a:lnTo>
                <a:lnTo>
                  <a:pt x="5189934" y="2399435"/>
                </a:lnTo>
                <a:lnTo>
                  <a:pt x="5207793" y="2391499"/>
                </a:lnTo>
                <a:lnTo>
                  <a:pt x="5225652" y="2383961"/>
                </a:lnTo>
                <a:lnTo>
                  <a:pt x="5244306" y="2376820"/>
                </a:lnTo>
                <a:lnTo>
                  <a:pt x="5263356" y="2370075"/>
                </a:lnTo>
                <a:lnTo>
                  <a:pt x="5282009" y="2364124"/>
                </a:lnTo>
                <a:lnTo>
                  <a:pt x="5301456" y="2358173"/>
                </a:lnTo>
                <a:lnTo>
                  <a:pt x="5320902" y="2352618"/>
                </a:lnTo>
                <a:lnTo>
                  <a:pt x="5340746" y="2347461"/>
                </a:lnTo>
                <a:lnTo>
                  <a:pt x="5360987" y="2343493"/>
                </a:lnTo>
                <a:lnTo>
                  <a:pt x="5381624" y="2339526"/>
                </a:lnTo>
                <a:lnTo>
                  <a:pt x="5402262" y="2336351"/>
                </a:lnTo>
                <a:lnTo>
                  <a:pt x="5423296" y="2333574"/>
                </a:lnTo>
                <a:lnTo>
                  <a:pt x="5444727" y="2331194"/>
                </a:lnTo>
                <a:lnTo>
                  <a:pt x="5466556" y="2329607"/>
                </a:lnTo>
                <a:lnTo>
                  <a:pt x="5487987" y="2328417"/>
                </a:lnTo>
                <a:lnTo>
                  <a:pt x="5510212" y="2327624"/>
                </a:lnTo>
                <a:lnTo>
                  <a:pt x="5532437" y="2327624"/>
                </a:lnTo>
                <a:lnTo>
                  <a:pt x="5555456" y="2328417"/>
                </a:lnTo>
                <a:lnTo>
                  <a:pt x="5578474" y="2329607"/>
                </a:lnTo>
                <a:lnTo>
                  <a:pt x="5601493" y="2331194"/>
                </a:lnTo>
                <a:lnTo>
                  <a:pt x="5636815" y="2335162"/>
                </a:lnTo>
                <a:lnTo>
                  <a:pt x="5673328" y="2339526"/>
                </a:lnTo>
                <a:lnTo>
                  <a:pt x="5709443" y="2345081"/>
                </a:lnTo>
                <a:lnTo>
                  <a:pt x="5745956" y="2351032"/>
                </a:lnTo>
                <a:lnTo>
                  <a:pt x="5782468" y="2358173"/>
                </a:lnTo>
                <a:lnTo>
                  <a:pt x="5818981" y="2366108"/>
                </a:lnTo>
                <a:lnTo>
                  <a:pt x="5854699" y="2374439"/>
                </a:lnTo>
                <a:lnTo>
                  <a:pt x="5890418" y="2383564"/>
                </a:lnTo>
                <a:lnTo>
                  <a:pt x="5925343" y="2393484"/>
                </a:lnTo>
                <a:lnTo>
                  <a:pt x="5959474" y="2403402"/>
                </a:lnTo>
                <a:lnTo>
                  <a:pt x="5993209" y="2414114"/>
                </a:lnTo>
                <a:lnTo>
                  <a:pt x="6025356" y="2425619"/>
                </a:lnTo>
                <a:lnTo>
                  <a:pt x="6057503" y="2437522"/>
                </a:lnTo>
                <a:lnTo>
                  <a:pt x="6087268" y="2449821"/>
                </a:lnTo>
                <a:lnTo>
                  <a:pt x="6115843" y="2462914"/>
                </a:lnTo>
                <a:lnTo>
                  <a:pt x="6143228" y="2475610"/>
                </a:lnTo>
                <a:lnTo>
                  <a:pt x="6158309" y="2484338"/>
                </a:lnTo>
                <a:lnTo>
                  <a:pt x="6173787" y="2493464"/>
                </a:lnTo>
                <a:lnTo>
                  <a:pt x="6189662" y="2504572"/>
                </a:lnTo>
                <a:lnTo>
                  <a:pt x="6205537" y="2516871"/>
                </a:lnTo>
                <a:lnTo>
                  <a:pt x="6222206" y="2530757"/>
                </a:lnTo>
                <a:lnTo>
                  <a:pt x="6239668" y="2545437"/>
                </a:lnTo>
                <a:lnTo>
                  <a:pt x="6275387" y="2576780"/>
                </a:lnTo>
                <a:lnTo>
                  <a:pt x="6313090" y="2610900"/>
                </a:lnTo>
                <a:lnTo>
                  <a:pt x="6352778" y="2646210"/>
                </a:lnTo>
                <a:lnTo>
                  <a:pt x="6373415" y="2664064"/>
                </a:lnTo>
                <a:lnTo>
                  <a:pt x="6394846" y="2681521"/>
                </a:lnTo>
                <a:lnTo>
                  <a:pt x="6415881" y="2699374"/>
                </a:lnTo>
                <a:lnTo>
                  <a:pt x="6438106" y="2716038"/>
                </a:lnTo>
                <a:lnTo>
                  <a:pt x="6460331" y="2733098"/>
                </a:lnTo>
                <a:lnTo>
                  <a:pt x="6482953" y="2749364"/>
                </a:lnTo>
                <a:lnTo>
                  <a:pt x="6506368" y="2764837"/>
                </a:lnTo>
                <a:lnTo>
                  <a:pt x="6530181" y="2779121"/>
                </a:lnTo>
                <a:lnTo>
                  <a:pt x="6554390" y="2792609"/>
                </a:lnTo>
                <a:lnTo>
                  <a:pt x="6566693" y="2798958"/>
                </a:lnTo>
                <a:lnTo>
                  <a:pt x="6578996" y="2804909"/>
                </a:lnTo>
                <a:lnTo>
                  <a:pt x="6591300" y="2811256"/>
                </a:lnTo>
                <a:lnTo>
                  <a:pt x="6604000" y="2816414"/>
                </a:lnTo>
                <a:lnTo>
                  <a:pt x="6616700" y="2821573"/>
                </a:lnTo>
                <a:lnTo>
                  <a:pt x="6629400" y="2825937"/>
                </a:lnTo>
                <a:lnTo>
                  <a:pt x="6642100" y="2830300"/>
                </a:lnTo>
                <a:lnTo>
                  <a:pt x="6655196" y="2834267"/>
                </a:lnTo>
                <a:lnTo>
                  <a:pt x="6668293" y="2837839"/>
                </a:lnTo>
                <a:lnTo>
                  <a:pt x="6681390" y="2841012"/>
                </a:lnTo>
                <a:lnTo>
                  <a:pt x="6694884" y="2843393"/>
                </a:lnTo>
                <a:lnTo>
                  <a:pt x="6708378" y="2845378"/>
                </a:lnTo>
                <a:lnTo>
                  <a:pt x="6721475" y="2847361"/>
                </a:lnTo>
                <a:lnTo>
                  <a:pt x="6735762" y="2848154"/>
                </a:lnTo>
                <a:lnTo>
                  <a:pt x="6748859" y="2848948"/>
                </a:lnTo>
                <a:lnTo>
                  <a:pt x="6762750" y="2848948"/>
                </a:lnTo>
                <a:lnTo>
                  <a:pt x="6776640" y="2848154"/>
                </a:lnTo>
                <a:lnTo>
                  <a:pt x="6790531" y="2847361"/>
                </a:lnTo>
                <a:lnTo>
                  <a:pt x="6805215" y="2845774"/>
                </a:lnTo>
                <a:lnTo>
                  <a:pt x="6819503" y="2843393"/>
                </a:lnTo>
                <a:lnTo>
                  <a:pt x="6833393" y="2840219"/>
                </a:lnTo>
                <a:lnTo>
                  <a:pt x="6847681" y="2837045"/>
                </a:lnTo>
                <a:lnTo>
                  <a:pt x="6854825" y="2835061"/>
                </a:lnTo>
                <a:lnTo>
                  <a:pt x="6861968" y="2833078"/>
                </a:lnTo>
                <a:lnTo>
                  <a:pt x="6868318" y="2829904"/>
                </a:lnTo>
                <a:lnTo>
                  <a:pt x="6874668" y="2827524"/>
                </a:lnTo>
                <a:lnTo>
                  <a:pt x="6881018" y="2823953"/>
                </a:lnTo>
                <a:lnTo>
                  <a:pt x="6886971" y="2820382"/>
                </a:lnTo>
                <a:lnTo>
                  <a:pt x="6892925" y="2817207"/>
                </a:lnTo>
                <a:lnTo>
                  <a:pt x="6898481" y="2813240"/>
                </a:lnTo>
                <a:lnTo>
                  <a:pt x="6909593" y="2804513"/>
                </a:lnTo>
                <a:lnTo>
                  <a:pt x="6919515" y="2794990"/>
                </a:lnTo>
                <a:lnTo>
                  <a:pt x="6929040" y="2785071"/>
                </a:lnTo>
                <a:lnTo>
                  <a:pt x="6937375" y="2774360"/>
                </a:lnTo>
                <a:lnTo>
                  <a:pt x="6945312" y="2762854"/>
                </a:lnTo>
                <a:lnTo>
                  <a:pt x="6952059" y="2750555"/>
                </a:lnTo>
                <a:lnTo>
                  <a:pt x="6958012" y="2737859"/>
                </a:lnTo>
                <a:lnTo>
                  <a:pt x="6963171" y="2725163"/>
                </a:lnTo>
                <a:lnTo>
                  <a:pt x="6967140" y="2711673"/>
                </a:lnTo>
                <a:lnTo>
                  <a:pt x="6970712" y="2698184"/>
                </a:lnTo>
                <a:lnTo>
                  <a:pt x="6973093" y="2684298"/>
                </a:lnTo>
                <a:lnTo>
                  <a:pt x="6973887" y="2670411"/>
                </a:lnTo>
                <a:lnTo>
                  <a:pt x="6974681" y="2656526"/>
                </a:lnTo>
                <a:lnTo>
                  <a:pt x="6973887" y="2642640"/>
                </a:lnTo>
                <a:lnTo>
                  <a:pt x="6971903" y="2628753"/>
                </a:lnTo>
                <a:lnTo>
                  <a:pt x="6969521" y="2615264"/>
                </a:lnTo>
                <a:lnTo>
                  <a:pt x="6965553" y="2601775"/>
                </a:lnTo>
                <a:lnTo>
                  <a:pt x="6961187" y="2589079"/>
                </a:lnTo>
                <a:lnTo>
                  <a:pt x="6958012" y="2582731"/>
                </a:lnTo>
                <a:lnTo>
                  <a:pt x="6955234" y="2575986"/>
                </a:lnTo>
                <a:lnTo>
                  <a:pt x="6951662" y="2570035"/>
                </a:lnTo>
                <a:lnTo>
                  <a:pt x="6947693" y="2564085"/>
                </a:lnTo>
                <a:lnTo>
                  <a:pt x="6943725" y="2558133"/>
                </a:lnTo>
                <a:lnTo>
                  <a:pt x="6939756" y="2552578"/>
                </a:lnTo>
                <a:lnTo>
                  <a:pt x="6935390" y="2547421"/>
                </a:lnTo>
                <a:lnTo>
                  <a:pt x="6930231" y="2541867"/>
                </a:lnTo>
                <a:lnTo>
                  <a:pt x="6925071" y="2536312"/>
                </a:lnTo>
                <a:lnTo>
                  <a:pt x="6919515" y="2531551"/>
                </a:lnTo>
                <a:lnTo>
                  <a:pt x="6913959" y="2526789"/>
                </a:lnTo>
                <a:lnTo>
                  <a:pt x="6908006" y="2522029"/>
                </a:lnTo>
                <a:lnTo>
                  <a:pt x="6901656" y="2518061"/>
                </a:lnTo>
                <a:lnTo>
                  <a:pt x="6894512" y="2513697"/>
                </a:lnTo>
                <a:lnTo>
                  <a:pt x="6887765" y="2509730"/>
                </a:lnTo>
                <a:lnTo>
                  <a:pt x="6880621" y="2506159"/>
                </a:lnTo>
                <a:lnTo>
                  <a:pt x="6872684" y="2502588"/>
                </a:lnTo>
                <a:lnTo>
                  <a:pt x="6864746" y="2499811"/>
                </a:lnTo>
                <a:lnTo>
                  <a:pt x="6856809" y="2496637"/>
                </a:lnTo>
                <a:lnTo>
                  <a:pt x="6847681" y="2494257"/>
                </a:lnTo>
                <a:lnTo>
                  <a:pt x="6851650" y="2501795"/>
                </a:lnTo>
                <a:lnTo>
                  <a:pt x="6854825" y="2509730"/>
                </a:lnTo>
                <a:lnTo>
                  <a:pt x="6857206" y="2517665"/>
                </a:lnTo>
                <a:lnTo>
                  <a:pt x="6859984" y="2525599"/>
                </a:lnTo>
                <a:lnTo>
                  <a:pt x="6861968" y="2533534"/>
                </a:lnTo>
                <a:lnTo>
                  <a:pt x="6863159" y="2541470"/>
                </a:lnTo>
                <a:lnTo>
                  <a:pt x="6864350" y="2549404"/>
                </a:lnTo>
                <a:lnTo>
                  <a:pt x="6864746" y="2557339"/>
                </a:lnTo>
                <a:lnTo>
                  <a:pt x="6865143" y="2565274"/>
                </a:lnTo>
                <a:lnTo>
                  <a:pt x="6865937" y="2573605"/>
                </a:lnTo>
                <a:lnTo>
                  <a:pt x="6864746" y="2589476"/>
                </a:lnTo>
                <a:lnTo>
                  <a:pt x="6863159" y="2605742"/>
                </a:lnTo>
                <a:lnTo>
                  <a:pt x="6860778" y="2622405"/>
                </a:lnTo>
                <a:lnTo>
                  <a:pt x="6857603" y="2638672"/>
                </a:lnTo>
                <a:lnTo>
                  <a:pt x="6854428" y="2654542"/>
                </a:lnTo>
                <a:lnTo>
                  <a:pt x="6850459" y="2670411"/>
                </a:lnTo>
                <a:lnTo>
                  <a:pt x="6845696" y="2686282"/>
                </a:lnTo>
                <a:lnTo>
                  <a:pt x="6837362" y="2717227"/>
                </a:lnTo>
                <a:lnTo>
                  <a:pt x="6833393" y="2731908"/>
                </a:lnTo>
                <a:lnTo>
                  <a:pt x="6829821" y="2746984"/>
                </a:lnTo>
                <a:lnTo>
                  <a:pt x="6809184" y="2748571"/>
                </a:lnTo>
                <a:lnTo>
                  <a:pt x="6789340" y="2748968"/>
                </a:lnTo>
                <a:lnTo>
                  <a:pt x="6769893" y="2749364"/>
                </a:lnTo>
                <a:lnTo>
                  <a:pt x="6750843" y="2748968"/>
                </a:lnTo>
                <a:lnTo>
                  <a:pt x="6732587" y="2748174"/>
                </a:lnTo>
                <a:lnTo>
                  <a:pt x="6714728" y="2746984"/>
                </a:lnTo>
                <a:lnTo>
                  <a:pt x="6697265" y="2745000"/>
                </a:lnTo>
                <a:lnTo>
                  <a:pt x="6680596" y="2742619"/>
                </a:lnTo>
                <a:lnTo>
                  <a:pt x="6663928" y="2739842"/>
                </a:lnTo>
                <a:lnTo>
                  <a:pt x="6648053" y="2736668"/>
                </a:lnTo>
                <a:lnTo>
                  <a:pt x="6632575" y="2733098"/>
                </a:lnTo>
                <a:lnTo>
                  <a:pt x="6617493" y="2729131"/>
                </a:lnTo>
                <a:lnTo>
                  <a:pt x="6602412" y="2725163"/>
                </a:lnTo>
                <a:lnTo>
                  <a:pt x="6587331" y="2720798"/>
                </a:lnTo>
                <a:lnTo>
                  <a:pt x="6573043" y="2715640"/>
                </a:lnTo>
                <a:lnTo>
                  <a:pt x="6559153" y="2710880"/>
                </a:lnTo>
                <a:lnTo>
                  <a:pt x="6543675" y="2690249"/>
                </a:lnTo>
                <a:lnTo>
                  <a:pt x="6529784" y="2670411"/>
                </a:lnTo>
                <a:lnTo>
                  <a:pt x="6517481" y="2650574"/>
                </a:lnTo>
                <a:lnTo>
                  <a:pt x="6506368" y="2631134"/>
                </a:lnTo>
                <a:lnTo>
                  <a:pt x="6496446" y="2612487"/>
                </a:lnTo>
                <a:lnTo>
                  <a:pt x="6488112" y="2593046"/>
                </a:lnTo>
                <a:lnTo>
                  <a:pt x="6480571" y="2574796"/>
                </a:lnTo>
                <a:lnTo>
                  <a:pt x="6474221" y="2556149"/>
                </a:lnTo>
                <a:lnTo>
                  <a:pt x="6469062" y="2537899"/>
                </a:lnTo>
                <a:lnTo>
                  <a:pt x="6465093" y="2520045"/>
                </a:lnTo>
                <a:lnTo>
                  <a:pt x="6462712" y="2502588"/>
                </a:lnTo>
                <a:lnTo>
                  <a:pt x="6460728" y="2485132"/>
                </a:lnTo>
                <a:lnTo>
                  <a:pt x="6460331" y="2468468"/>
                </a:lnTo>
                <a:lnTo>
                  <a:pt x="6460331" y="2451805"/>
                </a:lnTo>
                <a:lnTo>
                  <a:pt x="6461918" y="2435935"/>
                </a:lnTo>
                <a:lnTo>
                  <a:pt x="6464300" y="2420065"/>
                </a:lnTo>
                <a:lnTo>
                  <a:pt x="6467078" y="2404592"/>
                </a:lnTo>
                <a:lnTo>
                  <a:pt x="6471046" y="2389913"/>
                </a:lnTo>
                <a:lnTo>
                  <a:pt x="6476206" y="2375630"/>
                </a:lnTo>
                <a:lnTo>
                  <a:pt x="6482159" y="2360950"/>
                </a:lnTo>
                <a:lnTo>
                  <a:pt x="6489303" y="2347461"/>
                </a:lnTo>
                <a:lnTo>
                  <a:pt x="6496446" y="2334368"/>
                </a:lnTo>
                <a:lnTo>
                  <a:pt x="6504384" y="2321276"/>
                </a:lnTo>
                <a:lnTo>
                  <a:pt x="6513512" y="2308977"/>
                </a:lnTo>
                <a:lnTo>
                  <a:pt x="6523434" y="2297074"/>
                </a:lnTo>
                <a:lnTo>
                  <a:pt x="6533356" y="2285965"/>
                </a:lnTo>
                <a:lnTo>
                  <a:pt x="6544071" y="2275253"/>
                </a:lnTo>
                <a:lnTo>
                  <a:pt x="6556375" y="2264541"/>
                </a:lnTo>
                <a:lnTo>
                  <a:pt x="6568281" y="2254622"/>
                </a:lnTo>
                <a:lnTo>
                  <a:pt x="6580981" y="2245497"/>
                </a:lnTo>
                <a:lnTo>
                  <a:pt x="6594078" y="2236768"/>
                </a:lnTo>
                <a:lnTo>
                  <a:pt x="6607968" y="2228437"/>
                </a:lnTo>
                <a:lnTo>
                  <a:pt x="6621859" y="2220898"/>
                </a:lnTo>
                <a:lnTo>
                  <a:pt x="6636543" y="2214154"/>
                </a:lnTo>
                <a:lnTo>
                  <a:pt x="6651625" y="2207410"/>
                </a:lnTo>
                <a:lnTo>
                  <a:pt x="6667103" y="2201459"/>
                </a:lnTo>
                <a:lnTo>
                  <a:pt x="6682978" y="2196301"/>
                </a:lnTo>
                <a:lnTo>
                  <a:pt x="6698853" y="2191539"/>
                </a:lnTo>
                <a:lnTo>
                  <a:pt x="6715125" y="2187572"/>
                </a:lnTo>
                <a:lnTo>
                  <a:pt x="6732190" y="2184795"/>
                </a:lnTo>
                <a:lnTo>
                  <a:pt x="6748859" y="2181621"/>
                </a:lnTo>
                <a:lnTo>
                  <a:pt x="6766321" y="2179637"/>
                </a:lnTo>
                <a:lnTo>
                  <a:pt x="6783387" y="2178844"/>
                </a:lnTo>
                <a:lnTo>
                  <a:pt x="6800850" y="2178051"/>
                </a:lnTo>
                <a:close/>
                <a:moveTo>
                  <a:pt x="2057885" y="2113942"/>
                </a:moveTo>
                <a:lnTo>
                  <a:pt x="2037246" y="2115133"/>
                </a:lnTo>
                <a:lnTo>
                  <a:pt x="2016607" y="2116323"/>
                </a:lnTo>
                <a:lnTo>
                  <a:pt x="1995970" y="2118308"/>
                </a:lnTo>
                <a:lnTo>
                  <a:pt x="1975331" y="2121482"/>
                </a:lnTo>
                <a:lnTo>
                  <a:pt x="1954692" y="2125054"/>
                </a:lnTo>
                <a:lnTo>
                  <a:pt x="1934450" y="2129419"/>
                </a:lnTo>
                <a:lnTo>
                  <a:pt x="1914209" y="2134578"/>
                </a:lnTo>
                <a:lnTo>
                  <a:pt x="1893570" y="2139736"/>
                </a:lnTo>
                <a:lnTo>
                  <a:pt x="1873726" y="2146483"/>
                </a:lnTo>
                <a:lnTo>
                  <a:pt x="1854277" y="2153626"/>
                </a:lnTo>
                <a:lnTo>
                  <a:pt x="1835226" y="2161166"/>
                </a:lnTo>
                <a:lnTo>
                  <a:pt x="1816175" y="2170293"/>
                </a:lnTo>
                <a:lnTo>
                  <a:pt x="1797124" y="2179023"/>
                </a:lnTo>
                <a:lnTo>
                  <a:pt x="1779264" y="2189739"/>
                </a:lnTo>
                <a:lnTo>
                  <a:pt x="1761403" y="2200055"/>
                </a:lnTo>
                <a:lnTo>
                  <a:pt x="1744734" y="2211961"/>
                </a:lnTo>
                <a:lnTo>
                  <a:pt x="1728064" y="2223866"/>
                </a:lnTo>
                <a:lnTo>
                  <a:pt x="1712189" y="2236565"/>
                </a:lnTo>
                <a:lnTo>
                  <a:pt x="1697503" y="2250851"/>
                </a:lnTo>
                <a:lnTo>
                  <a:pt x="1682818" y="2265136"/>
                </a:lnTo>
                <a:lnTo>
                  <a:pt x="1669720" y="2280613"/>
                </a:lnTo>
                <a:lnTo>
                  <a:pt x="1657020" y="2296487"/>
                </a:lnTo>
                <a:lnTo>
                  <a:pt x="1651067" y="2304820"/>
                </a:lnTo>
                <a:lnTo>
                  <a:pt x="1645113" y="2313154"/>
                </a:lnTo>
                <a:lnTo>
                  <a:pt x="1639953" y="2322281"/>
                </a:lnTo>
                <a:lnTo>
                  <a:pt x="1634794" y="2330614"/>
                </a:lnTo>
                <a:lnTo>
                  <a:pt x="1630031" y="2340139"/>
                </a:lnTo>
                <a:lnTo>
                  <a:pt x="1624871" y="2348869"/>
                </a:lnTo>
                <a:lnTo>
                  <a:pt x="1620505" y="2358393"/>
                </a:lnTo>
                <a:lnTo>
                  <a:pt x="1615742" y="2368314"/>
                </a:lnTo>
                <a:lnTo>
                  <a:pt x="1611774" y="2377838"/>
                </a:lnTo>
                <a:lnTo>
                  <a:pt x="1608598" y="2388156"/>
                </a:lnTo>
                <a:lnTo>
                  <a:pt x="1605026" y="2398076"/>
                </a:lnTo>
                <a:lnTo>
                  <a:pt x="1601851" y="2408791"/>
                </a:lnTo>
                <a:lnTo>
                  <a:pt x="1599073" y="2419506"/>
                </a:lnTo>
                <a:lnTo>
                  <a:pt x="1596692" y="2429823"/>
                </a:lnTo>
                <a:lnTo>
                  <a:pt x="1594707" y="2440935"/>
                </a:lnTo>
                <a:lnTo>
                  <a:pt x="1592722" y="2452443"/>
                </a:lnTo>
                <a:lnTo>
                  <a:pt x="1591135" y="2463951"/>
                </a:lnTo>
                <a:lnTo>
                  <a:pt x="1589547" y="2475062"/>
                </a:lnTo>
                <a:lnTo>
                  <a:pt x="1601057" y="2476650"/>
                </a:lnTo>
                <a:lnTo>
                  <a:pt x="1611774" y="2477047"/>
                </a:lnTo>
                <a:lnTo>
                  <a:pt x="1622887" y="2477840"/>
                </a:lnTo>
                <a:lnTo>
                  <a:pt x="1634000" y="2477840"/>
                </a:lnTo>
                <a:lnTo>
                  <a:pt x="1644716" y="2477840"/>
                </a:lnTo>
                <a:lnTo>
                  <a:pt x="1655035" y="2477047"/>
                </a:lnTo>
                <a:lnTo>
                  <a:pt x="1665751" y="2476650"/>
                </a:lnTo>
                <a:lnTo>
                  <a:pt x="1676071" y="2475062"/>
                </a:lnTo>
                <a:lnTo>
                  <a:pt x="1686390" y="2474268"/>
                </a:lnTo>
                <a:lnTo>
                  <a:pt x="1696312" y="2472284"/>
                </a:lnTo>
                <a:lnTo>
                  <a:pt x="1716157" y="2468316"/>
                </a:lnTo>
                <a:lnTo>
                  <a:pt x="1736002" y="2462761"/>
                </a:lnTo>
                <a:lnTo>
                  <a:pt x="1755053" y="2456808"/>
                </a:lnTo>
                <a:lnTo>
                  <a:pt x="1773310" y="2449268"/>
                </a:lnTo>
                <a:lnTo>
                  <a:pt x="1791965" y="2440935"/>
                </a:lnTo>
                <a:lnTo>
                  <a:pt x="1809824" y="2432204"/>
                </a:lnTo>
                <a:lnTo>
                  <a:pt x="1826494" y="2421887"/>
                </a:lnTo>
                <a:lnTo>
                  <a:pt x="1843561" y="2411172"/>
                </a:lnTo>
                <a:lnTo>
                  <a:pt x="1859834" y="2399664"/>
                </a:lnTo>
                <a:lnTo>
                  <a:pt x="1875710" y="2387362"/>
                </a:lnTo>
                <a:lnTo>
                  <a:pt x="1891188" y="2374266"/>
                </a:lnTo>
                <a:lnTo>
                  <a:pt x="1906271" y="2360774"/>
                </a:lnTo>
                <a:lnTo>
                  <a:pt x="1920559" y="2346488"/>
                </a:lnTo>
                <a:lnTo>
                  <a:pt x="1934450" y="2332202"/>
                </a:lnTo>
                <a:lnTo>
                  <a:pt x="1948342" y="2316726"/>
                </a:lnTo>
                <a:lnTo>
                  <a:pt x="1961439" y="2301248"/>
                </a:lnTo>
                <a:lnTo>
                  <a:pt x="1974139" y="2285375"/>
                </a:lnTo>
                <a:lnTo>
                  <a:pt x="1986444" y="2269105"/>
                </a:lnTo>
                <a:lnTo>
                  <a:pt x="1998747" y="2252835"/>
                </a:lnTo>
                <a:lnTo>
                  <a:pt x="2009861" y="2235771"/>
                </a:lnTo>
                <a:lnTo>
                  <a:pt x="2020974" y="2218310"/>
                </a:lnTo>
                <a:lnTo>
                  <a:pt x="2031293" y="2200849"/>
                </a:lnTo>
                <a:lnTo>
                  <a:pt x="2041612" y="2183785"/>
                </a:lnTo>
                <a:lnTo>
                  <a:pt x="2051137" y="2166325"/>
                </a:lnTo>
                <a:lnTo>
                  <a:pt x="2060663" y="2148863"/>
                </a:lnTo>
                <a:lnTo>
                  <a:pt x="2068998" y="2131403"/>
                </a:lnTo>
                <a:lnTo>
                  <a:pt x="2077730" y="2113942"/>
                </a:lnTo>
                <a:lnTo>
                  <a:pt x="2057885" y="2113942"/>
                </a:lnTo>
                <a:close/>
                <a:moveTo>
                  <a:pt x="3401784" y="1860550"/>
                </a:moveTo>
                <a:lnTo>
                  <a:pt x="3403768" y="1860550"/>
                </a:lnTo>
                <a:lnTo>
                  <a:pt x="3405753" y="1860947"/>
                </a:lnTo>
                <a:lnTo>
                  <a:pt x="3407341" y="1861344"/>
                </a:lnTo>
                <a:lnTo>
                  <a:pt x="3408929" y="1862535"/>
                </a:lnTo>
                <a:lnTo>
                  <a:pt x="3411311" y="1864520"/>
                </a:lnTo>
                <a:lnTo>
                  <a:pt x="3412899" y="1867299"/>
                </a:lnTo>
                <a:lnTo>
                  <a:pt x="3413693" y="1870871"/>
                </a:lnTo>
                <a:lnTo>
                  <a:pt x="3414090" y="1874841"/>
                </a:lnTo>
                <a:lnTo>
                  <a:pt x="3414884" y="1878810"/>
                </a:lnTo>
                <a:lnTo>
                  <a:pt x="3490705" y="1959392"/>
                </a:lnTo>
                <a:lnTo>
                  <a:pt x="3567321" y="2040768"/>
                </a:lnTo>
                <a:lnTo>
                  <a:pt x="3606224" y="2082051"/>
                </a:lnTo>
                <a:lnTo>
                  <a:pt x="3644333" y="2123333"/>
                </a:lnTo>
                <a:lnTo>
                  <a:pt x="3682839" y="2165014"/>
                </a:lnTo>
                <a:lnTo>
                  <a:pt x="3720949" y="2207885"/>
                </a:lnTo>
                <a:lnTo>
                  <a:pt x="3758661" y="2250756"/>
                </a:lnTo>
                <a:lnTo>
                  <a:pt x="3795976" y="2294421"/>
                </a:lnTo>
                <a:lnTo>
                  <a:pt x="3833292" y="2338482"/>
                </a:lnTo>
                <a:lnTo>
                  <a:pt x="3869416" y="2383736"/>
                </a:lnTo>
                <a:lnTo>
                  <a:pt x="3905143" y="2429385"/>
                </a:lnTo>
                <a:lnTo>
                  <a:pt x="3922610" y="2452805"/>
                </a:lnTo>
                <a:lnTo>
                  <a:pt x="3940077" y="2476226"/>
                </a:lnTo>
                <a:lnTo>
                  <a:pt x="3957147" y="2500043"/>
                </a:lnTo>
                <a:lnTo>
                  <a:pt x="3974217" y="2523860"/>
                </a:lnTo>
                <a:lnTo>
                  <a:pt x="3990889" y="2548075"/>
                </a:lnTo>
                <a:lnTo>
                  <a:pt x="4007165" y="2572686"/>
                </a:lnTo>
                <a:lnTo>
                  <a:pt x="4023441" y="2597296"/>
                </a:lnTo>
                <a:lnTo>
                  <a:pt x="4039320" y="2622702"/>
                </a:lnTo>
                <a:lnTo>
                  <a:pt x="4054802" y="2648107"/>
                </a:lnTo>
                <a:lnTo>
                  <a:pt x="4070284" y="2673512"/>
                </a:lnTo>
                <a:lnTo>
                  <a:pt x="4085766" y="2699314"/>
                </a:lnTo>
                <a:lnTo>
                  <a:pt x="4100057" y="2725513"/>
                </a:lnTo>
                <a:lnTo>
                  <a:pt x="4114347" y="2752506"/>
                </a:lnTo>
                <a:lnTo>
                  <a:pt x="4128638" y="2779499"/>
                </a:lnTo>
                <a:lnTo>
                  <a:pt x="4142532" y="2806095"/>
                </a:lnTo>
                <a:lnTo>
                  <a:pt x="4155633" y="2833881"/>
                </a:lnTo>
                <a:lnTo>
                  <a:pt x="4168733" y="2861669"/>
                </a:lnTo>
                <a:lnTo>
                  <a:pt x="4181833" y="2890248"/>
                </a:lnTo>
                <a:lnTo>
                  <a:pt x="4193742" y="2918432"/>
                </a:lnTo>
                <a:lnTo>
                  <a:pt x="4205651" y="2947808"/>
                </a:lnTo>
                <a:lnTo>
                  <a:pt x="4216766" y="2977181"/>
                </a:lnTo>
                <a:lnTo>
                  <a:pt x="4227881" y="3006557"/>
                </a:lnTo>
                <a:lnTo>
                  <a:pt x="4238203" y="3036725"/>
                </a:lnTo>
                <a:lnTo>
                  <a:pt x="4248921" y="3067290"/>
                </a:lnTo>
                <a:lnTo>
                  <a:pt x="4258051" y="3098253"/>
                </a:lnTo>
                <a:lnTo>
                  <a:pt x="4267182" y="3129612"/>
                </a:lnTo>
                <a:lnTo>
                  <a:pt x="4275915" y="3161368"/>
                </a:lnTo>
                <a:lnTo>
                  <a:pt x="4283854" y="3193918"/>
                </a:lnTo>
                <a:lnTo>
                  <a:pt x="4291794" y="3226072"/>
                </a:lnTo>
                <a:lnTo>
                  <a:pt x="4298939" y="3259416"/>
                </a:lnTo>
                <a:lnTo>
                  <a:pt x="4306085" y="3293158"/>
                </a:lnTo>
                <a:lnTo>
                  <a:pt x="4312039" y="3326898"/>
                </a:lnTo>
                <a:lnTo>
                  <a:pt x="4317200" y="3361433"/>
                </a:lnTo>
                <a:lnTo>
                  <a:pt x="4322361" y="3396762"/>
                </a:lnTo>
                <a:lnTo>
                  <a:pt x="4326727" y="3432091"/>
                </a:lnTo>
                <a:lnTo>
                  <a:pt x="4330697" y="3468213"/>
                </a:lnTo>
                <a:lnTo>
                  <a:pt x="4333873" y="3504336"/>
                </a:lnTo>
                <a:lnTo>
                  <a:pt x="4336255" y="3541253"/>
                </a:lnTo>
                <a:lnTo>
                  <a:pt x="4338239" y="3578567"/>
                </a:lnTo>
                <a:lnTo>
                  <a:pt x="4340224" y="3615086"/>
                </a:lnTo>
                <a:lnTo>
                  <a:pt x="4341018" y="3651606"/>
                </a:lnTo>
                <a:lnTo>
                  <a:pt x="4341812" y="3687332"/>
                </a:lnTo>
                <a:lnTo>
                  <a:pt x="4341812" y="3723058"/>
                </a:lnTo>
                <a:lnTo>
                  <a:pt x="4341018" y="3758387"/>
                </a:lnTo>
                <a:lnTo>
                  <a:pt x="4340224" y="3793716"/>
                </a:lnTo>
                <a:lnTo>
                  <a:pt x="4339033" y="3828648"/>
                </a:lnTo>
                <a:lnTo>
                  <a:pt x="4337049" y="3862786"/>
                </a:lnTo>
                <a:lnTo>
                  <a:pt x="4334667" y="3896924"/>
                </a:lnTo>
                <a:lnTo>
                  <a:pt x="4332285" y="3931062"/>
                </a:lnTo>
                <a:lnTo>
                  <a:pt x="4328712" y="3964009"/>
                </a:lnTo>
                <a:lnTo>
                  <a:pt x="4325139" y="3996956"/>
                </a:lnTo>
                <a:lnTo>
                  <a:pt x="4320773" y="4029903"/>
                </a:lnTo>
                <a:lnTo>
                  <a:pt x="4316406" y="4062454"/>
                </a:lnTo>
                <a:lnTo>
                  <a:pt x="4311245" y="4094210"/>
                </a:lnTo>
                <a:lnTo>
                  <a:pt x="4306085" y="4126363"/>
                </a:lnTo>
                <a:lnTo>
                  <a:pt x="4299733" y="4158119"/>
                </a:lnTo>
                <a:lnTo>
                  <a:pt x="4293382" y="4188685"/>
                </a:lnTo>
                <a:lnTo>
                  <a:pt x="4286633" y="4219647"/>
                </a:lnTo>
                <a:lnTo>
                  <a:pt x="4279091" y="4249816"/>
                </a:lnTo>
                <a:lnTo>
                  <a:pt x="4271548" y="4280381"/>
                </a:lnTo>
                <a:lnTo>
                  <a:pt x="4263212" y="4310153"/>
                </a:lnTo>
                <a:lnTo>
                  <a:pt x="4254875" y="4339527"/>
                </a:lnTo>
                <a:lnTo>
                  <a:pt x="4245745" y="4368108"/>
                </a:lnTo>
                <a:lnTo>
                  <a:pt x="4236218" y="4397086"/>
                </a:lnTo>
                <a:lnTo>
                  <a:pt x="4226293" y="4425269"/>
                </a:lnTo>
                <a:lnTo>
                  <a:pt x="4215972" y="4453850"/>
                </a:lnTo>
                <a:lnTo>
                  <a:pt x="4205651" y="4480843"/>
                </a:lnTo>
                <a:lnTo>
                  <a:pt x="4194139" y="4508233"/>
                </a:lnTo>
                <a:lnTo>
                  <a:pt x="4182627" y="4535623"/>
                </a:lnTo>
                <a:lnTo>
                  <a:pt x="4170717" y="4562219"/>
                </a:lnTo>
                <a:lnTo>
                  <a:pt x="4158411" y="4588418"/>
                </a:lnTo>
                <a:lnTo>
                  <a:pt x="4145708" y="4614220"/>
                </a:lnTo>
                <a:lnTo>
                  <a:pt x="4132608" y="4640022"/>
                </a:lnTo>
                <a:lnTo>
                  <a:pt x="4119111" y="4665030"/>
                </a:lnTo>
                <a:lnTo>
                  <a:pt x="4105217" y="4689641"/>
                </a:lnTo>
                <a:lnTo>
                  <a:pt x="4091323" y="4714649"/>
                </a:lnTo>
                <a:lnTo>
                  <a:pt x="4076238" y="4738466"/>
                </a:lnTo>
                <a:lnTo>
                  <a:pt x="4061550" y="4762283"/>
                </a:lnTo>
                <a:lnTo>
                  <a:pt x="4046068" y="4785704"/>
                </a:lnTo>
                <a:lnTo>
                  <a:pt x="4030190" y="4809124"/>
                </a:lnTo>
                <a:lnTo>
                  <a:pt x="4014311" y="4831353"/>
                </a:lnTo>
                <a:lnTo>
                  <a:pt x="3997638" y="4853583"/>
                </a:lnTo>
                <a:lnTo>
                  <a:pt x="3980965" y="4875812"/>
                </a:lnTo>
                <a:lnTo>
                  <a:pt x="3963498" y="4897645"/>
                </a:lnTo>
                <a:lnTo>
                  <a:pt x="3946032" y="4918683"/>
                </a:lnTo>
                <a:lnTo>
                  <a:pt x="3927771" y="4939722"/>
                </a:lnTo>
                <a:lnTo>
                  <a:pt x="3909907" y="4959966"/>
                </a:lnTo>
                <a:lnTo>
                  <a:pt x="3890853" y="4979814"/>
                </a:lnTo>
                <a:lnTo>
                  <a:pt x="3872195" y="5000059"/>
                </a:lnTo>
                <a:lnTo>
                  <a:pt x="3852743" y="5019113"/>
                </a:lnTo>
                <a:lnTo>
                  <a:pt x="3833292" y="5038166"/>
                </a:lnTo>
                <a:lnTo>
                  <a:pt x="3813046" y="5057220"/>
                </a:lnTo>
                <a:lnTo>
                  <a:pt x="3792404" y="5075083"/>
                </a:lnTo>
                <a:lnTo>
                  <a:pt x="3772158" y="5092946"/>
                </a:lnTo>
                <a:lnTo>
                  <a:pt x="3751119" y="5110015"/>
                </a:lnTo>
                <a:lnTo>
                  <a:pt x="3729682" y="5127481"/>
                </a:lnTo>
                <a:lnTo>
                  <a:pt x="3707849" y="5144153"/>
                </a:lnTo>
                <a:lnTo>
                  <a:pt x="3686015" y="5160428"/>
                </a:lnTo>
                <a:lnTo>
                  <a:pt x="3663785" y="5176307"/>
                </a:lnTo>
                <a:lnTo>
                  <a:pt x="3641554" y="5192185"/>
                </a:lnTo>
                <a:lnTo>
                  <a:pt x="3618530" y="5207269"/>
                </a:lnTo>
                <a:lnTo>
                  <a:pt x="3595506" y="5221956"/>
                </a:lnTo>
                <a:lnTo>
                  <a:pt x="3576451" y="5233468"/>
                </a:lnTo>
                <a:lnTo>
                  <a:pt x="3556603" y="5244583"/>
                </a:lnTo>
                <a:lnTo>
                  <a:pt x="3536357" y="5254903"/>
                </a:lnTo>
                <a:lnTo>
                  <a:pt x="3515714" y="5264827"/>
                </a:lnTo>
                <a:lnTo>
                  <a:pt x="3494675" y="5274354"/>
                </a:lnTo>
                <a:lnTo>
                  <a:pt x="3472842" y="5283087"/>
                </a:lnTo>
                <a:lnTo>
                  <a:pt x="3429175" y="5300950"/>
                </a:lnTo>
                <a:lnTo>
                  <a:pt x="3340253" y="5335882"/>
                </a:lnTo>
                <a:lnTo>
                  <a:pt x="3295395" y="5353745"/>
                </a:lnTo>
                <a:lnTo>
                  <a:pt x="3273562" y="5363272"/>
                </a:lnTo>
                <a:lnTo>
                  <a:pt x="3251728" y="5373196"/>
                </a:lnTo>
                <a:lnTo>
                  <a:pt x="3229895" y="5383517"/>
                </a:lnTo>
                <a:lnTo>
                  <a:pt x="3208855" y="5393837"/>
                </a:lnTo>
                <a:lnTo>
                  <a:pt x="3188213" y="5405349"/>
                </a:lnTo>
                <a:lnTo>
                  <a:pt x="3167570" y="5417655"/>
                </a:lnTo>
                <a:lnTo>
                  <a:pt x="3147723" y="5430357"/>
                </a:lnTo>
                <a:lnTo>
                  <a:pt x="3129065" y="5443854"/>
                </a:lnTo>
                <a:lnTo>
                  <a:pt x="3110010" y="5458144"/>
                </a:lnTo>
                <a:lnTo>
                  <a:pt x="3101277" y="5466083"/>
                </a:lnTo>
                <a:lnTo>
                  <a:pt x="3092147" y="5473625"/>
                </a:lnTo>
                <a:lnTo>
                  <a:pt x="3083810" y="5481564"/>
                </a:lnTo>
                <a:lnTo>
                  <a:pt x="3075474" y="5489900"/>
                </a:lnTo>
                <a:lnTo>
                  <a:pt x="3066740" y="5498236"/>
                </a:lnTo>
                <a:lnTo>
                  <a:pt x="3058801" y="5507366"/>
                </a:lnTo>
                <a:lnTo>
                  <a:pt x="3050862" y="5516099"/>
                </a:lnTo>
                <a:lnTo>
                  <a:pt x="3043319" y="5525626"/>
                </a:lnTo>
                <a:lnTo>
                  <a:pt x="3036174" y="5535550"/>
                </a:lnTo>
                <a:lnTo>
                  <a:pt x="3028632" y="5545474"/>
                </a:lnTo>
                <a:lnTo>
                  <a:pt x="3021486" y="5556192"/>
                </a:lnTo>
                <a:lnTo>
                  <a:pt x="3015134" y="5566512"/>
                </a:lnTo>
                <a:lnTo>
                  <a:pt x="3008783" y="5577230"/>
                </a:lnTo>
                <a:lnTo>
                  <a:pt x="3002828" y="5588742"/>
                </a:lnTo>
                <a:lnTo>
                  <a:pt x="2996873" y="5600253"/>
                </a:lnTo>
                <a:lnTo>
                  <a:pt x="2991316" y="5612559"/>
                </a:lnTo>
                <a:lnTo>
                  <a:pt x="2985759" y="5625262"/>
                </a:lnTo>
                <a:lnTo>
                  <a:pt x="2980995" y="5637567"/>
                </a:lnTo>
                <a:lnTo>
                  <a:pt x="2986156" y="5644315"/>
                </a:lnTo>
                <a:lnTo>
                  <a:pt x="2991713" y="5651064"/>
                </a:lnTo>
                <a:lnTo>
                  <a:pt x="2997271" y="5657018"/>
                </a:lnTo>
                <a:lnTo>
                  <a:pt x="3003225" y="5662178"/>
                </a:lnTo>
                <a:lnTo>
                  <a:pt x="3009577" y="5667339"/>
                </a:lnTo>
                <a:lnTo>
                  <a:pt x="3015531" y="5672102"/>
                </a:lnTo>
                <a:lnTo>
                  <a:pt x="3022279" y="5676866"/>
                </a:lnTo>
                <a:lnTo>
                  <a:pt x="3029028" y="5681232"/>
                </a:lnTo>
                <a:lnTo>
                  <a:pt x="3036174" y="5684805"/>
                </a:lnTo>
                <a:lnTo>
                  <a:pt x="3042922" y="5688377"/>
                </a:lnTo>
                <a:lnTo>
                  <a:pt x="3050465" y="5691553"/>
                </a:lnTo>
                <a:lnTo>
                  <a:pt x="3058007" y="5694332"/>
                </a:lnTo>
                <a:lnTo>
                  <a:pt x="3065550" y="5696713"/>
                </a:lnTo>
                <a:lnTo>
                  <a:pt x="3073489" y="5699095"/>
                </a:lnTo>
                <a:lnTo>
                  <a:pt x="3081429" y="5701080"/>
                </a:lnTo>
                <a:lnTo>
                  <a:pt x="3089368" y="5702668"/>
                </a:lnTo>
                <a:lnTo>
                  <a:pt x="3105644" y="5705446"/>
                </a:lnTo>
                <a:lnTo>
                  <a:pt x="3122714" y="5707034"/>
                </a:lnTo>
                <a:lnTo>
                  <a:pt x="3139784" y="5707431"/>
                </a:lnTo>
                <a:lnTo>
                  <a:pt x="3157646" y="5707431"/>
                </a:lnTo>
                <a:lnTo>
                  <a:pt x="3176304" y="5706637"/>
                </a:lnTo>
                <a:lnTo>
                  <a:pt x="3194564" y="5705049"/>
                </a:lnTo>
                <a:lnTo>
                  <a:pt x="3213619" y="5702668"/>
                </a:lnTo>
                <a:lnTo>
                  <a:pt x="3232277" y="5699492"/>
                </a:lnTo>
                <a:lnTo>
                  <a:pt x="3251331" y="5696713"/>
                </a:lnTo>
                <a:lnTo>
                  <a:pt x="3270783" y="5692744"/>
                </a:lnTo>
                <a:lnTo>
                  <a:pt x="3308892" y="5684408"/>
                </a:lnTo>
                <a:lnTo>
                  <a:pt x="3347002" y="5675278"/>
                </a:lnTo>
                <a:lnTo>
                  <a:pt x="3385508" y="5665751"/>
                </a:lnTo>
                <a:lnTo>
                  <a:pt x="3422029" y="5657018"/>
                </a:lnTo>
                <a:lnTo>
                  <a:pt x="3457360" y="5649079"/>
                </a:lnTo>
                <a:lnTo>
                  <a:pt x="3474826" y="5645109"/>
                </a:lnTo>
                <a:lnTo>
                  <a:pt x="3491102" y="5641934"/>
                </a:lnTo>
                <a:lnTo>
                  <a:pt x="3507775" y="5639552"/>
                </a:lnTo>
                <a:lnTo>
                  <a:pt x="3523257" y="5637567"/>
                </a:lnTo>
                <a:lnTo>
                  <a:pt x="3518096" y="5648285"/>
                </a:lnTo>
                <a:lnTo>
                  <a:pt x="3512142" y="5659003"/>
                </a:lnTo>
                <a:lnTo>
                  <a:pt x="3506187" y="5669323"/>
                </a:lnTo>
                <a:lnTo>
                  <a:pt x="3499439" y="5679247"/>
                </a:lnTo>
                <a:lnTo>
                  <a:pt x="3491896" y="5688774"/>
                </a:lnTo>
                <a:lnTo>
                  <a:pt x="3483957" y="5698301"/>
                </a:lnTo>
                <a:lnTo>
                  <a:pt x="3475223" y="5707431"/>
                </a:lnTo>
                <a:lnTo>
                  <a:pt x="3466093" y="5716561"/>
                </a:lnTo>
                <a:lnTo>
                  <a:pt x="3456566" y="5725294"/>
                </a:lnTo>
                <a:lnTo>
                  <a:pt x="3446641" y="5734027"/>
                </a:lnTo>
                <a:lnTo>
                  <a:pt x="3436717" y="5741966"/>
                </a:lnTo>
                <a:lnTo>
                  <a:pt x="3425602" y="5749905"/>
                </a:lnTo>
                <a:lnTo>
                  <a:pt x="3414090" y="5757447"/>
                </a:lnTo>
                <a:lnTo>
                  <a:pt x="3402975" y="5764592"/>
                </a:lnTo>
                <a:lnTo>
                  <a:pt x="3391065" y="5771738"/>
                </a:lnTo>
                <a:lnTo>
                  <a:pt x="3378362" y="5778486"/>
                </a:lnTo>
                <a:lnTo>
                  <a:pt x="3365659" y="5785234"/>
                </a:lnTo>
                <a:lnTo>
                  <a:pt x="3352559" y="5791585"/>
                </a:lnTo>
                <a:lnTo>
                  <a:pt x="3339062" y="5797540"/>
                </a:lnTo>
                <a:lnTo>
                  <a:pt x="3325962" y="5803097"/>
                </a:lnTo>
                <a:lnTo>
                  <a:pt x="3312068" y="5808654"/>
                </a:lnTo>
                <a:lnTo>
                  <a:pt x="3297777" y="5813418"/>
                </a:lnTo>
                <a:lnTo>
                  <a:pt x="3283486" y="5818578"/>
                </a:lnTo>
                <a:lnTo>
                  <a:pt x="3268798" y="5822945"/>
                </a:lnTo>
                <a:lnTo>
                  <a:pt x="3254110" y="5826914"/>
                </a:lnTo>
                <a:lnTo>
                  <a:pt x="3239422" y="5830884"/>
                </a:lnTo>
                <a:lnTo>
                  <a:pt x="3223940" y="5834853"/>
                </a:lnTo>
                <a:lnTo>
                  <a:pt x="3208458" y="5837632"/>
                </a:lnTo>
                <a:lnTo>
                  <a:pt x="3192977" y="5840808"/>
                </a:lnTo>
                <a:lnTo>
                  <a:pt x="3177495" y="5843189"/>
                </a:lnTo>
                <a:lnTo>
                  <a:pt x="3162410" y="5845571"/>
                </a:lnTo>
                <a:lnTo>
                  <a:pt x="3146532" y="5847556"/>
                </a:lnTo>
                <a:lnTo>
                  <a:pt x="3131050" y="5849144"/>
                </a:lnTo>
                <a:lnTo>
                  <a:pt x="3115171" y="5850731"/>
                </a:lnTo>
                <a:lnTo>
                  <a:pt x="3099292" y="5851525"/>
                </a:lnTo>
                <a:lnTo>
                  <a:pt x="3083413" y="5852716"/>
                </a:lnTo>
                <a:lnTo>
                  <a:pt x="3067534" y="5852716"/>
                </a:lnTo>
                <a:lnTo>
                  <a:pt x="3052053" y="5853113"/>
                </a:lnTo>
                <a:lnTo>
                  <a:pt x="3036174" y="5852716"/>
                </a:lnTo>
                <a:lnTo>
                  <a:pt x="3020692" y="5852319"/>
                </a:lnTo>
                <a:lnTo>
                  <a:pt x="3004813" y="5851128"/>
                </a:lnTo>
                <a:lnTo>
                  <a:pt x="2989331" y="5849541"/>
                </a:lnTo>
                <a:lnTo>
                  <a:pt x="2973849" y="5848350"/>
                </a:lnTo>
                <a:lnTo>
                  <a:pt x="2959161" y="5846365"/>
                </a:lnTo>
                <a:lnTo>
                  <a:pt x="2943679" y="5843586"/>
                </a:lnTo>
                <a:lnTo>
                  <a:pt x="2928594" y="5840808"/>
                </a:lnTo>
                <a:lnTo>
                  <a:pt x="2914303" y="5837632"/>
                </a:lnTo>
                <a:lnTo>
                  <a:pt x="2900013" y="5834456"/>
                </a:lnTo>
                <a:lnTo>
                  <a:pt x="2885324" y="5830487"/>
                </a:lnTo>
                <a:lnTo>
                  <a:pt x="2871431" y="5826517"/>
                </a:lnTo>
                <a:lnTo>
                  <a:pt x="2857537" y="5821754"/>
                </a:lnTo>
                <a:lnTo>
                  <a:pt x="2844040" y="5816990"/>
                </a:lnTo>
                <a:lnTo>
                  <a:pt x="2830940" y="5811433"/>
                </a:lnTo>
                <a:lnTo>
                  <a:pt x="2817839" y="5805876"/>
                </a:lnTo>
                <a:lnTo>
                  <a:pt x="2805533" y="5799921"/>
                </a:lnTo>
                <a:lnTo>
                  <a:pt x="2792830" y="5793570"/>
                </a:lnTo>
                <a:lnTo>
                  <a:pt x="2780921" y="5786425"/>
                </a:lnTo>
                <a:lnTo>
                  <a:pt x="2769806" y="5779677"/>
                </a:lnTo>
                <a:lnTo>
                  <a:pt x="2758691" y="5771738"/>
                </a:lnTo>
                <a:lnTo>
                  <a:pt x="2748369" y="5763798"/>
                </a:lnTo>
                <a:lnTo>
                  <a:pt x="2737651" y="5755462"/>
                </a:lnTo>
                <a:lnTo>
                  <a:pt x="2727727" y="5746729"/>
                </a:lnTo>
                <a:lnTo>
                  <a:pt x="2718994" y="5737600"/>
                </a:lnTo>
                <a:lnTo>
                  <a:pt x="2709863" y="5728073"/>
                </a:lnTo>
                <a:lnTo>
                  <a:pt x="2713436" y="5713385"/>
                </a:lnTo>
                <a:lnTo>
                  <a:pt x="2717009" y="5699095"/>
                </a:lnTo>
                <a:lnTo>
                  <a:pt x="2720979" y="5685202"/>
                </a:lnTo>
                <a:lnTo>
                  <a:pt x="2725345" y="5671308"/>
                </a:lnTo>
                <a:lnTo>
                  <a:pt x="2729711" y="5657415"/>
                </a:lnTo>
                <a:lnTo>
                  <a:pt x="2734872" y="5643918"/>
                </a:lnTo>
                <a:lnTo>
                  <a:pt x="2739636" y="5630422"/>
                </a:lnTo>
                <a:lnTo>
                  <a:pt x="2745194" y="5617719"/>
                </a:lnTo>
                <a:lnTo>
                  <a:pt x="2756706" y="5591124"/>
                </a:lnTo>
                <a:lnTo>
                  <a:pt x="2769806" y="5566115"/>
                </a:lnTo>
                <a:lnTo>
                  <a:pt x="2782905" y="5541107"/>
                </a:lnTo>
                <a:lnTo>
                  <a:pt x="2796800" y="5516893"/>
                </a:lnTo>
                <a:lnTo>
                  <a:pt x="2812282" y="5493076"/>
                </a:lnTo>
                <a:lnTo>
                  <a:pt x="2827764" y="5469656"/>
                </a:lnTo>
                <a:lnTo>
                  <a:pt x="2844040" y="5446235"/>
                </a:lnTo>
                <a:lnTo>
                  <a:pt x="2861506" y="5423212"/>
                </a:lnTo>
                <a:lnTo>
                  <a:pt x="2878973" y="5400983"/>
                </a:lnTo>
                <a:lnTo>
                  <a:pt x="2896837" y="5378753"/>
                </a:lnTo>
                <a:lnTo>
                  <a:pt x="2915098" y="5356127"/>
                </a:lnTo>
                <a:lnTo>
                  <a:pt x="2934152" y="5334294"/>
                </a:lnTo>
                <a:lnTo>
                  <a:pt x="2973056" y="5290629"/>
                </a:lnTo>
                <a:lnTo>
                  <a:pt x="3011562" y="5246964"/>
                </a:lnTo>
                <a:lnTo>
                  <a:pt x="3051259" y="5203299"/>
                </a:lnTo>
                <a:lnTo>
                  <a:pt x="3090162" y="5158840"/>
                </a:lnTo>
                <a:lnTo>
                  <a:pt x="3109614" y="5136611"/>
                </a:lnTo>
                <a:lnTo>
                  <a:pt x="3128668" y="5113588"/>
                </a:lnTo>
                <a:lnTo>
                  <a:pt x="3147326" y="5090961"/>
                </a:lnTo>
                <a:lnTo>
                  <a:pt x="3165586" y="5067144"/>
                </a:lnTo>
                <a:lnTo>
                  <a:pt x="3183846" y="5042930"/>
                </a:lnTo>
                <a:lnTo>
                  <a:pt x="3200916" y="5019113"/>
                </a:lnTo>
                <a:lnTo>
                  <a:pt x="3217986" y="4994501"/>
                </a:lnTo>
                <a:lnTo>
                  <a:pt x="3233865" y="4969096"/>
                </a:lnTo>
                <a:lnTo>
                  <a:pt x="3270783" y="4908759"/>
                </a:lnTo>
                <a:lnTo>
                  <a:pt x="3289044" y="4878194"/>
                </a:lnTo>
                <a:lnTo>
                  <a:pt x="3307304" y="4846835"/>
                </a:lnTo>
                <a:lnTo>
                  <a:pt x="3325168" y="4815078"/>
                </a:lnTo>
                <a:lnTo>
                  <a:pt x="3343032" y="4782131"/>
                </a:lnTo>
                <a:lnTo>
                  <a:pt x="3360896" y="4749581"/>
                </a:lnTo>
                <a:lnTo>
                  <a:pt x="3378362" y="4715443"/>
                </a:lnTo>
                <a:lnTo>
                  <a:pt x="3395432" y="4681305"/>
                </a:lnTo>
                <a:lnTo>
                  <a:pt x="3411708" y="4646373"/>
                </a:lnTo>
                <a:lnTo>
                  <a:pt x="3427984" y="4611044"/>
                </a:lnTo>
                <a:lnTo>
                  <a:pt x="3443466" y="4574921"/>
                </a:lnTo>
                <a:lnTo>
                  <a:pt x="3458551" y="4538004"/>
                </a:lnTo>
                <a:lnTo>
                  <a:pt x="3473238" y="4501088"/>
                </a:lnTo>
                <a:lnTo>
                  <a:pt x="3487132" y="4462980"/>
                </a:lnTo>
                <a:lnTo>
                  <a:pt x="3500233" y="4424476"/>
                </a:lnTo>
                <a:lnTo>
                  <a:pt x="3512539" y="4384780"/>
                </a:lnTo>
                <a:lnTo>
                  <a:pt x="3524448" y="4344688"/>
                </a:lnTo>
                <a:lnTo>
                  <a:pt x="3535166" y="4304198"/>
                </a:lnTo>
                <a:lnTo>
                  <a:pt x="3545090" y="4262518"/>
                </a:lnTo>
                <a:lnTo>
                  <a:pt x="3553824" y="4220044"/>
                </a:lnTo>
                <a:lnTo>
                  <a:pt x="3561763" y="4177570"/>
                </a:lnTo>
                <a:lnTo>
                  <a:pt x="3569306" y="4133508"/>
                </a:lnTo>
                <a:lnTo>
                  <a:pt x="3572481" y="4111279"/>
                </a:lnTo>
                <a:lnTo>
                  <a:pt x="3574863" y="4089049"/>
                </a:lnTo>
                <a:lnTo>
                  <a:pt x="3577245" y="4066423"/>
                </a:lnTo>
                <a:lnTo>
                  <a:pt x="3579627" y="4043797"/>
                </a:lnTo>
                <a:lnTo>
                  <a:pt x="3581612" y="4020773"/>
                </a:lnTo>
                <a:lnTo>
                  <a:pt x="3583200" y="3997353"/>
                </a:lnTo>
                <a:lnTo>
                  <a:pt x="3584787" y="3973933"/>
                </a:lnTo>
                <a:lnTo>
                  <a:pt x="3585581" y="3950909"/>
                </a:lnTo>
                <a:lnTo>
                  <a:pt x="3586375" y="3926695"/>
                </a:lnTo>
                <a:lnTo>
                  <a:pt x="3586772" y="3902878"/>
                </a:lnTo>
                <a:lnTo>
                  <a:pt x="3586772" y="3878664"/>
                </a:lnTo>
                <a:lnTo>
                  <a:pt x="3586772" y="3854450"/>
                </a:lnTo>
                <a:lnTo>
                  <a:pt x="3585581" y="3829838"/>
                </a:lnTo>
                <a:lnTo>
                  <a:pt x="3584787" y="3805227"/>
                </a:lnTo>
                <a:lnTo>
                  <a:pt x="3583597" y="3780219"/>
                </a:lnTo>
                <a:lnTo>
                  <a:pt x="3581612" y="3754814"/>
                </a:lnTo>
                <a:lnTo>
                  <a:pt x="3579627" y="3729409"/>
                </a:lnTo>
                <a:lnTo>
                  <a:pt x="3577245" y="3704401"/>
                </a:lnTo>
                <a:lnTo>
                  <a:pt x="3575260" y="3686935"/>
                </a:lnTo>
                <a:lnTo>
                  <a:pt x="3573275" y="3670263"/>
                </a:lnTo>
                <a:lnTo>
                  <a:pt x="3570893" y="3653591"/>
                </a:lnTo>
                <a:lnTo>
                  <a:pt x="3568512" y="3637713"/>
                </a:lnTo>
                <a:lnTo>
                  <a:pt x="3565336" y="3621835"/>
                </a:lnTo>
                <a:lnTo>
                  <a:pt x="3561763" y="3606353"/>
                </a:lnTo>
                <a:lnTo>
                  <a:pt x="3558587" y="3590872"/>
                </a:lnTo>
                <a:lnTo>
                  <a:pt x="3555015" y="3576185"/>
                </a:lnTo>
                <a:lnTo>
                  <a:pt x="3551045" y="3561101"/>
                </a:lnTo>
                <a:lnTo>
                  <a:pt x="3547075" y="3546810"/>
                </a:lnTo>
                <a:lnTo>
                  <a:pt x="3537945" y="3518230"/>
                </a:lnTo>
                <a:lnTo>
                  <a:pt x="3528021" y="3491634"/>
                </a:lnTo>
                <a:lnTo>
                  <a:pt x="3517302" y="3465038"/>
                </a:lnTo>
                <a:lnTo>
                  <a:pt x="3505790" y="3440030"/>
                </a:lnTo>
                <a:lnTo>
                  <a:pt x="3493484" y="3415419"/>
                </a:lnTo>
                <a:lnTo>
                  <a:pt x="3479987" y="3391601"/>
                </a:lnTo>
                <a:lnTo>
                  <a:pt x="3466490" y="3368975"/>
                </a:lnTo>
                <a:lnTo>
                  <a:pt x="3451405" y="3346349"/>
                </a:lnTo>
                <a:lnTo>
                  <a:pt x="3436717" y="3324913"/>
                </a:lnTo>
                <a:lnTo>
                  <a:pt x="3420838" y="3303477"/>
                </a:lnTo>
                <a:lnTo>
                  <a:pt x="3404165" y="3283233"/>
                </a:lnTo>
                <a:lnTo>
                  <a:pt x="3387493" y="3262989"/>
                </a:lnTo>
                <a:lnTo>
                  <a:pt x="3370026" y="3243537"/>
                </a:lnTo>
                <a:lnTo>
                  <a:pt x="3352162" y="3224088"/>
                </a:lnTo>
                <a:lnTo>
                  <a:pt x="3333901" y="3205430"/>
                </a:lnTo>
                <a:lnTo>
                  <a:pt x="3314847" y="3186377"/>
                </a:lnTo>
                <a:lnTo>
                  <a:pt x="3295395" y="3167323"/>
                </a:lnTo>
                <a:lnTo>
                  <a:pt x="3275944" y="3149063"/>
                </a:lnTo>
                <a:lnTo>
                  <a:pt x="3256095" y="3130803"/>
                </a:lnTo>
                <a:lnTo>
                  <a:pt x="3215604" y="3094283"/>
                </a:lnTo>
                <a:lnTo>
                  <a:pt x="3174319" y="3057763"/>
                </a:lnTo>
                <a:lnTo>
                  <a:pt x="3131844" y="3020053"/>
                </a:lnTo>
                <a:lnTo>
                  <a:pt x="3089368" y="2981151"/>
                </a:lnTo>
                <a:lnTo>
                  <a:pt x="3122714" y="2924783"/>
                </a:lnTo>
                <a:lnTo>
                  <a:pt x="3154867" y="2868416"/>
                </a:lnTo>
                <a:lnTo>
                  <a:pt x="3170746" y="2839439"/>
                </a:lnTo>
                <a:lnTo>
                  <a:pt x="3186625" y="2810858"/>
                </a:lnTo>
                <a:lnTo>
                  <a:pt x="3202107" y="2781880"/>
                </a:lnTo>
                <a:lnTo>
                  <a:pt x="3217589" y="2752506"/>
                </a:lnTo>
                <a:lnTo>
                  <a:pt x="3232277" y="2722734"/>
                </a:lnTo>
                <a:lnTo>
                  <a:pt x="3246965" y="2692566"/>
                </a:lnTo>
                <a:lnTo>
                  <a:pt x="3260859" y="2662001"/>
                </a:lnTo>
                <a:lnTo>
                  <a:pt x="3274753" y="2630641"/>
                </a:lnTo>
                <a:lnTo>
                  <a:pt x="3287456" y="2599281"/>
                </a:lnTo>
                <a:lnTo>
                  <a:pt x="3300556" y="2567526"/>
                </a:lnTo>
                <a:lnTo>
                  <a:pt x="3312465" y="2534975"/>
                </a:lnTo>
                <a:lnTo>
                  <a:pt x="3323977" y="2502028"/>
                </a:lnTo>
                <a:lnTo>
                  <a:pt x="3334695" y="2468287"/>
                </a:lnTo>
                <a:lnTo>
                  <a:pt x="3344620" y="2433355"/>
                </a:lnTo>
                <a:lnTo>
                  <a:pt x="3354147" y="2398820"/>
                </a:lnTo>
                <a:lnTo>
                  <a:pt x="3362880" y="2362697"/>
                </a:lnTo>
                <a:lnTo>
                  <a:pt x="3371217" y="2326178"/>
                </a:lnTo>
                <a:lnTo>
                  <a:pt x="3377965" y="2288466"/>
                </a:lnTo>
                <a:lnTo>
                  <a:pt x="3384317" y="2249962"/>
                </a:lnTo>
                <a:lnTo>
                  <a:pt x="3389874" y="2210664"/>
                </a:lnTo>
                <a:lnTo>
                  <a:pt x="3394241" y="2170968"/>
                </a:lnTo>
                <a:lnTo>
                  <a:pt x="3397814" y="2129685"/>
                </a:lnTo>
                <a:lnTo>
                  <a:pt x="3400196" y="2087608"/>
                </a:lnTo>
                <a:lnTo>
                  <a:pt x="3401784" y="2044737"/>
                </a:lnTo>
                <a:lnTo>
                  <a:pt x="3402181" y="2000675"/>
                </a:lnTo>
                <a:lnTo>
                  <a:pt x="3401387" y="1955025"/>
                </a:lnTo>
                <a:lnTo>
                  <a:pt x="3399799" y="1908582"/>
                </a:lnTo>
                <a:lnTo>
                  <a:pt x="3397020" y="1860947"/>
                </a:lnTo>
                <a:lnTo>
                  <a:pt x="3401784" y="1860550"/>
                </a:lnTo>
                <a:close/>
                <a:moveTo>
                  <a:pt x="6274511" y="0"/>
                </a:moveTo>
                <a:lnTo>
                  <a:pt x="6276892" y="0"/>
                </a:lnTo>
                <a:lnTo>
                  <a:pt x="6278480" y="397"/>
                </a:lnTo>
                <a:lnTo>
                  <a:pt x="6280464" y="1191"/>
                </a:lnTo>
                <a:lnTo>
                  <a:pt x="6281258" y="1985"/>
                </a:lnTo>
                <a:lnTo>
                  <a:pt x="6284036" y="3969"/>
                </a:lnTo>
                <a:lnTo>
                  <a:pt x="6285227" y="7143"/>
                </a:lnTo>
                <a:lnTo>
                  <a:pt x="6286418" y="10318"/>
                </a:lnTo>
                <a:lnTo>
                  <a:pt x="6286815" y="14287"/>
                </a:lnTo>
                <a:lnTo>
                  <a:pt x="6287211" y="18255"/>
                </a:lnTo>
                <a:lnTo>
                  <a:pt x="6323726" y="18255"/>
                </a:lnTo>
                <a:lnTo>
                  <a:pt x="6319757" y="30160"/>
                </a:lnTo>
                <a:lnTo>
                  <a:pt x="6315788" y="41668"/>
                </a:lnTo>
                <a:lnTo>
                  <a:pt x="6311422" y="52780"/>
                </a:lnTo>
                <a:lnTo>
                  <a:pt x="6306262" y="63494"/>
                </a:lnTo>
                <a:lnTo>
                  <a:pt x="6301500" y="74209"/>
                </a:lnTo>
                <a:lnTo>
                  <a:pt x="6295943" y="84130"/>
                </a:lnTo>
                <a:lnTo>
                  <a:pt x="6289990" y="93257"/>
                </a:lnTo>
                <a:lnTo>
                  <a:pt x="6283242" y="102781"/>
                </a:lnTo>
                <a:lnTo>
                  <a:pt x="6276892" y="112305"/>
                </a:lnTo>
                <a:lnTo>
                  <a:pt x="6270542" y="121035"/>
                </a:lnTo>
                <a:lnTo>
                  <a:pt x="6263001" y="129766"/>
                </a:lnTo>
                <a:lnTo>
                  <a:pt x="6255460" y="137702"/>
                </a:lnTo>
                <a:lnTo>
                  <a:pt x="6248316" y="145639"/>
                </a:lnTo>
                <a:lnTo>
                  <a:pt x="6240378" y="153576"/>
                </a:lnTo>
                <a:lnTo>
                  <a:pt x="6231646" y="161116"/>
                </a:lnTo>
                <a:lnTo>
                  <a:pt x="6223311" y="167862"/>
                </a:lnTo>
                <a:lnTo>
                  <a:pt x="6214976" y="175005"/>
                </a:lnTo>
                <a:lnTo>
                  <a:pt x="6205848" y="181751"/>
                </a:lnTo>
                <a:lnTo>
                  <a:pt x="6196322" y="187704"/>
                </a:lnTo>
                <a:lnTo>
                  <a:pt x="6187194" y="194450"/>
                </a:lnTo>
                <a:lnTo>
                  <a:pt x="6177668" y="200402"/>
                </a:lnTo>
                <a:lnTo>
                  <a:pt x="6167746" y="205561"/>
                </a:lnTo>
                <a:lnTo>
                  <a:pt x="6147107" y="216673"/>
                </a:lnTo>
                <a:lnTo>
                  <a:pt x="6126071" y="226593"/>
                </a:lnTo>
                <a:lnTo>
                  <a:pt x="6103845" y="236117"/>
                </a:lnTo>
                <a:lnTo>
                  <a:pt x="6081619" y="244451"/>
                </a:lnTo>
                <a:lnTo>
                  <a:pt x="6058202" y="251991"/>
                </a:lnTo>
                <a:lnTo>
                  <a:pt x="6034388" y="259531"/>
                </a:lnTo>
                <a:lnTo>
                  <a:pt x="6010575" y="265880"/>
                </a:lnTo>
                <a:lnTo>
                  <a:pt x="5985967" y="271833"/>
                </a:lnTo>
                <a:lnTo>
                  <a:pt x="5960963" y="277388"/>
                </a:lnTo>
                <a:lnTo>
                  <a:pt x="5935561" y="282547"/>
                </a:lnTo>
                <a:lnTo>
                  <a:pt x="5910160" y="287309"/>
                </a:lnTo>
                <a:lnTo>
                  <a:pt x="5884362" y="291674"/>
                </a:lnTo>
                <a:lnTo>
                  <a:pt x="5858563" y="296040"/>
                </a:lnTo>
                <a:lnTo>
                  <a:pt x="5806967" y="303580"/>
                </a:lnTo>
                <a:lnTo>
                  <a:pt x="5755767" y="311119"/>
                </a:lnTo>
                <a:lnTo>
                  <a:pt x="5704568" y="317866"/>
                </a:lnTo>
                <a:lnTo>
                  <a:pt x="5655352" y="325406"/>
                </a:lnTo>
                <a:lnTo>
                  <a:pt x="5616060" y="331358"/>
                </a:lnTo>
                <a:lnTo>
                  <a:pt x="5576767" y="336914"/>
                </a:lnTo>
                <a:lnTo>
                  <a:pt x="5537077" y="342469"/>
                </a:lnTo>
                <a:lnTo>
                  <a:pt x="5496991" y="346835"/>
                </a:lnTo>
                <a:lnTo>
                  <a:pt x="5456110" y="351200"/>
                </a:lnTo>
                <a:lnTo>
                  <a:pt x="5414833" y="354771"/>
                </a:lnTo>
                <a:lnTo>
                  <a:pt x="5373556" y="358740"/>
                </a:lnTo>
                <a:lnTo>
                  <a:pt x="5331882" y="361518"/>
                </a:lnTo>
                <a:lnTo>
                  <a:pt x="5289414" y="364692"/>
                </a:lnTo>
                <a:lnTo>
                  <a:pt x="5247343" y="367073"/>
                </a:lnTo>
                <a:lnTo>
                  <a:pt x="5204478" y="369058"/>
                </a:lnTo>
                <a:lnTo>
                  <a:pt x="5161216" y="371042"/>
                </a:lnTo>
                <a:lnTo>
                  <a:pt x="5075090" y="374216"/>
                </a:lnTo>
                <a:lnTo>
                  <a:pt x="4986979" y="375804"/>
                </a:lnTo>
                <a:lnTo>
                  <a:pt x="4898074" y="376597"/>
                </a:lnTo>
                <a:lnTo>
                  <a:pt x="4807979" y="376200"/>
                </a:lnTo>
                <a:lnTo>
                  <a:pt x="4717486" y="375804"/>
                </a:lnTo>
                <a:lnTo>
                  <a:pt x="4626597" y="373423"/>
                </a:lnTo>
                <a:lnTo>
                  <a:pt x="4535311" y="371438"/>
                </a:lnTo>
                <a:lnTo>
                  <a:pt x="4443231" y="368661"/>
                </a:lnTo>
                <a:lnTo>
                  <a:pt x="4350754" y="365486"/>
                </a:lnTo>
                <a:lnTo>
                  <a:pt x="4258674" y="362311"/>
                </a:lnTo>
                <a:lnTo>
                  <a:pt x="4073323" y="354771"/>
                </a:lnTo>
                <a:lnTo>
                  <a:pt x="3888767" y="347232"/>
                </a:lnTo>
                <a:lnTo>
                  <a:pt x="3705004" y="340485"/>
                </a:lnTo>
                <a:lnTo>
                  <a:pt x="3614114" y="337311"/>
                </a:lnTo>
                <a:lnTo>
                  <a:pt x="3523622" y="334930"/>
                </a:lnTo>
                <a:lnTo>
                  <a:pt x="3434320" y="332945"/>
                </a:lnTo>
                <a:lnTo>
                  <a:pt x="3345019" y="331755"/>
                </a:lnTo>
                <a:lnTo>
                  <a:pt x="3257701" y="331358"/>
                </a:lnTo>
                <a:lnTo>
                  <a:pt x="3170781" y="331755"/>
                </a:lnTo>
                <a:lnTo>
                  <a:pt x="3085450" y="332945"/>
                </a:lnTo>
                <a:lnTo>
                  <a:pt x="3000911" y="335326"/>
                </a:lnTo>
                <a:lnTo>
                  <a:pt x="2959237" y="336914"/>
                </a:lnTo>
                <a:lnTo>
                  <a:pt x="2917959" y="338898"/>
                </a:lnTo>
                <a:lnTo>
                  <a:pt x="2877080" y="341279"/>
                </a:lnTo>
                <a:lnTo>
                  <a:pt x="2836199" y="343660"/>
                </a:lnTo>
                <a:lnTo>
                  <a:pt x="2792937" y="346835"/>
                </a:lnTo>
                <a:lnTo>
                  <a:pt x="2750072" y="350406"/>
                </a:lnTo>
                <a:lnTo>
                  <a:pt x="2706811" y="354771"/>
                </a:lnTo>
                <a:lnTo>
                  <a:pt x="2663946" y="359533"/>
                </a:lnTo>
                <a:lnTo>
                  <a:pt x="2620684" y="365089"/>
                </a:lnTo>
                <a:lnTo>
                  <a:pt x="2578613" y="371042"/>
                </a:lnTo>
                <a:lnTo>
                  <a:pt x="2536145" y="378581"/>
                </a:lnTo>
                <a:lnTo>
                  <a:pt x="2494074" y="386121"/>
                </a:lnTo>
                <a:lnTo>
                  <a:pt x="2452796" y="394852"/>
                </a:lnTo>
                <a:lnTo>
                  <a:pt x="2412313" y="404376"/>
                </a:lnTo>
                <a:lnTo>
                  <a:pt x="2372227" y="414693"/>
                </a:lnTo>
                <a:lnTo>
                  <a:pt x="2352779" y="420646"/>
                </a:lnTo>
                <a:lnTo>
                  <a:pt x="2332934" y="426202"/>
                </a:lnTo>
                <a:lnTo>
                  <a:pt x="2314280" y="432551"/>
                </a:lnTo>
                <a:lnTo>
                  <a:pt x="2294832" y="439297"/>
                </a:lnTo>
                <a:lnTo>
                  <a:pt x="2275782" y="445647"/>
                </a:lnTo>
                <a:lnTo>
                  <a:pt x="2257523" y="452790"/>
                </a:lnTo>
                <a:lnTo>
                  <a:pt x="2238870" y="459933"/>
                </a:lnTo>
                <a:lnTo>
                  <a:pt x="2221009" y="467473"/>
                </a:lnTo>
                <a:lnTo>
                  <a:pt x="2203150" y="475409"/>
                </a:lnTo>
                <a:lnTo>
                  <a:pt x="2186082" y="483346"/>
                </a:lnTo>
                <a:lnTo>
                  <a:pt x="2169016" y="491680"/>
                </a:lnTo>
                <a:lnTo>
                  <a:pt x="2151949" y="500807"/>
                </a:lnTo>
                <a:lnTo>
                  <a:pt x="2135677" y="509934"/>
                </a:lnTo>
                <a:lnTo>
                  <a:pt x="2119403" y="519061"/>
                </a:lnTo>
                <a:lnTo>
                  <a:pt x="2103528" y="528982"/>
                </a:lnTo>
                <a:lnTo>
                  <a:pt x="2088050" y="538903"/>
                </a:lnTo>
                <a:lnTo>
                  <a:pt x="2072570" y="549617"/>
                </a:lnTo>
                <a:lnTo>
                  <a:pt x="2058282" y="560332"/>
                </a:lnTo>
                <a:lnTo>
                  <a:pt x="2043597" y="571443"/>
                </a:lnTo>
                <a:lnTo>
                  <a:pt x="2029705" y="583348"/>
                </a:lnTo>
                <a:lnTo>
                  <a:pt x="2015814" y="595254"/>
                </a:lnTo>
                <a:lnTo>
                  <a:pt x="2003113" y="607159"/>
                </a:lnTo>
                <a:lnTo>
                  <a:pt x="1990016" y="619857"/>
                </a:lnTo>
                <a:lnTo>
                  <a:pt x="1977712" y="632953"/>
                </a:lnTo>
                <a:lnTo>
                  <a:pt x="1966202" y="646445"/>
                </a:lnTo>
                <a:lnTo>
                  <a:pt x="1954692" y="660335"/>
                </a:lnTo>
                <a:lnTo>
                  <a:pt x="1943976" y="674224"/>
                </a:lnTo>
                <a:lnTo>
                  <a:pt x="1933656" y="689304"/>
                </a:lnTo>
                <a:lnTo>
                  <a:pt x="1922940" y="703987"/>
                </a:lnTo>
                <a:lnTo>
                  <a:pt x="1913415" y="719463"/>
                </a:lnTo>
                <a:lnTo>
                  <a:pt x="1904683" y="735336"/>
                </a:lnTo>
                <a:lnTo>
                  <a:pt x="1896349" y="751607"/>
                </a:lnTo>
                <a:lnTo>
                  <a:pt x="1888410" y="768274"/>
                </a:lnTo>
                <a:lnTo>
                  <a:pt x="1881266" y="785338"/>
                </a:lnTo>
                <a:lnTo>
                  <a:pt x="1874519" y="803195"/>
                </a:lnTo>
                <a:lnTo>
                  <a:pt x="1867772" y="821450"/>
                </a:lnTo>
                <a:lnTo>
                  <a:pt x="1862215" y="839704"/>
                </a:lnTo>
                <a:lnTo>
                  <a:pt x="1857452" y="859149"/>
                </a:lnTo>
                <a:lnTo>
                  <a:pt x="1852293" y="878594"/>
                </a:lnTo>
                <a:lnTo>
                  <a:pt x="1849118" y="898436"/>
                </a:lnTo>
                <a:lnTo>
                  <a:pt x="1845545" y="918674"/>
                </a:lnTo>
                <a:lnTo>
                  <a:pt x="1843164" y="940103"/>
                </a:lnTo>
                <a:lnTo>
                  <a:pt x="1857055" y="940500"/>
                </a:lnTo>
                <a:lnTo>
                  <a:pt x="1870947" y="940897"/>
                </a:lnTo>
                <a:lnTo>
                  <a:pt x="1884441" y="940500"/>
                </a:lnTo>
                <a:lnTo>
                  <a:pt x="1897142" y="940103"/>
                </a:lnTo>
                <a:lnTo>
                  <a:pt x="1910240" y="938913"/>
                </a:lnTo>
                <a:lnTo>
                  <a:pt x="1922543" y="937722"/>
                </a:lnTo>
                <a:lnTo>
                  <a:pt x="1934847" y="935738"/>
                </a:lnTo>
                <a:lnTo>
                  <a:pt x="1946754" y="933357"/>
                </a:lnTo>
                <a:lnTo>
                  <a:pt x="1958660" y="930976"/>
                </a:lnTo>
                <a:lnTo>
                  <a:pt x="1970171" y="928198"/>
                </a:lnTo>
                <a:lnTo>
                  <a:pt x="1981681" y="924627"/>
                </a:lnTo>
                <a:lnTo>
                  <a:pt x="1992397" y="921055"/>
                </a:lnTo>
                <a:lnTo>
                  <a:pt x="2003510" y="917087"/>
                </a:lnTo>
                <a:lnTo>
                  <a:pt x="2013830" y="912722"/>
                </a:lnTo>
                <a:lnTo>
                  <a:pt x="2024546" y="908357"/>
                </a:lnTo>
                <a:lnTo>
                  <a:pt x="2034468" y="903198"/>
                </a:lnTo>
                <a:lnTo>
                  <a:pt x="2044391" y="897642"/>
                </a:lnTo>
                <a:lnTo>
                  <a:pt x="2054313" y="892483"/>
                </a:lnTo>
                <a:lnTo>
                  <a:pt x="2063838" y="886928"/>
                </a:lnTo>
                <a:lnTo>
                  <a:pt x="2072967" y="880975"/>
                </a:lnTo>
                <a:lnTo>
                  <a:pt x="2091621" y="868276"/>
                </a:lnTo>
                <a:lnTo>
                  <a:pt x="2109481" y="854387"/>
                </a:lnTo>
                <a:lnTo>
                  <a:pt x="2126151" y="840498"/>
                </a:lnTo>
                <a:lnTo>
                  <a:pt x="2143218" y="825815"/>
                </a:lnTo>
                <a:lnTo>
                  <a:pt x="2159887" y="810338"/>
                </a:lnTo>
                <a:lnTo>
                  <a:pt x="2175763" y="794862"/>
                </a:lnTo>
                <a:lnTo>
                  <a:pt x="2192433" y="778591"/>
                </a:lnTo>
                <a:lnTo>
                  <a:pt x="2208309" y="762321"/>
                </a:lnTo>
                <a:lnTo>
                  <a:pt x="2240060" y="728987"/>
                </a:lnTo>
                <a:lnTo>
                  <a:pt x="2271812" y="696050"/>
                </a:lnTo>
                <a:lnTo>
                  <a:pt x="2288085" y="679779"/>
                </a:lnTo>
                <a:lnTo>
                  <a:pt x="2305151" y="664303"/>
                </a:lnTo>
                <a:lnTo>
                  <a:pt x="2322218" y="648429"/>
                </a:lnTo>
                <a:lnTo>
                  <a:pt x="2339284" y="633350"/>
                </a:lnTo>
                <a:lnTo>
                  <a:pt x="2357145" y="619460"/>
                </a:lnTo>
                <a:lnTo>
                  <a:pt x="2375799" y="605571"/>
                </a:lnTo>
                <a:lnTo>
                  <a:pt x="2395247" y="592873"/>
                </a:lnTo>
                <a:lnTo>
                  <a:pt x="2405169" y="586920"/>
                </a:lnTo>
                <a:lnTo>
                  <a:pt x="2415092" y="581364"/>
                </a:lnTo>
                <a:lnTo>
                  <a:pt x="2425015" y="575412"/>
                </a:lnTo>
                <a:lnTo>
                  <a:pt x="2435333" y="570253"/>
                </a:lnTo>
                <a:lnTo>
                  <a:pt x="2446446" y="565491"/>
                </a:lnTo>
                <a:lnTo>
                  <a:pt x="2457163" y="560332"/>
                </a:lnTo>
                <a:lnTo>
                  <a:pt x="2492486" y="546443"/>
                </a:lnTo>
                <a:lnTo>
                  <a:pt x="2528604" y="532950"/>
                </a:lnTo>
                <a:lnTo>
                  <a:pt x="2565912" y="520252"/>
                </a:lnTo>
                <a:lnTo>
                  <a:pt x="2604809" y="508347"/>
                </a:lnTo>
                <a:lnTo>
                  <a:pt x="2644101" y="496838"/>
                </a:lnTo>
                <a:lnTo>
                  <a:pt x="2684188" y="486521"/>
                </a:lnTo>
                <a:lnTo>
                  <a:pt x="2725465" y="476600"/>
                </a:lnTo>
                <a:lnTo>
                  <a:pt x="2767933" y="467472"/>
                </a:lnTo>
                <a:lnTo>
                  <a:pt x="2811194" y="459139"/>
                </a:lnTo>
                <a:lnTo>
                  <a:pt x="2854853" y="451202"/>
                </a:lnTo>
                <a:lnTo>
                  <a:pt x="2898908" y="444059"/>
                </a:lnTo>
                <a:lnTo>
                  <a:pt x="2944155" y="437313"/>
                </a:lnTo>
                <a:lnTo>
                  <a:pt x="2989798" y="431757"/>
                </a:lnTo>
                <a:lnTo>
                  <a:pt x="3036234" y="426202"/>
                </a:lnTo>
                <a:lnTo>
                  <a:pt x="3083465" y="421836"/>
                </a:lnTo>
                <a:lnTo>
                  <a:pt x="3130696" y="417868"/>
                </a:lnTo>
                <a:lnTo>
                  <a:pt x="3178322" y="414296"/>
                </a:lnTo>
                <a:lnTo>
                  <a:pt x="3226744" y="411916"/>
                </a:lnTo>
                <a:lnTo>
                  <a:pt x="3275165" y="409535"/>
                </a:lnTo>
                <a:lnTo>
                  <a:pt x="3324380" y="407947"/>
                </a:lnTo>
                <a:lnTo>
                  <a:pt x="3373595" y="407550"/>
                </a:lnTo>
                <a:lnTo>
                  <a:pt x="3422810" y="406757"/>
                </a:lnTo>
                <a:lnTo>
                  <a:pt x="3472422" y="406757"/>
                </a:lnTo>
                <a:lnTo>
                  <a:pt x="3522431" y="407947"/>
                </a:lnTo>
                <a:lnTo>
                  <a:pt x="3572440" y="409535"/>
                </a:lnTo>
                <a:lnTo>
                  <a:pt x="3622052" y="411519"/>
                </a:lnTo>
                <a:lnTo>
                  <a:pt x="3672061" y="413900"/>
                </a:lnTo>
                <a:lnTo>
                  <a:pt x="3722467" y="416678"/>
                </a:lnTo>
                <a:lnTo>
                  <a:pt x="3772079" y="420249"/>
                </a:lnTo>
                <a:lnTo>
                  <a:pt x="3821691" y="424217"/>
                </a:lnTo>
                <a:lnTo>
                  <a:pt x="3871303" y="428583"/>
                </a:lnTo>
                <a:lnTo>
                  <a:pt x="3920518" y="433741"/>
                </a:lnTo>
                <a:lnTo>
                  <a:pt x="4055860" y="449218"/>
                </a:lnTo>
                <a:lnTo>
                  <a:pt x="4194377" y="465488"/>
                </a:lnTo>
                <a:lnTo>
                  <a:pt x="4478555" y="499219"/>
                </a:lnTo>
                <a:lnTo>
                  <a:pt x="4623422" y="516680"/>
                </a:lnTo>
                <a:lnTo>
                  <a:pt x="4769877" y="532950"/>
                </a:lnTo>
                <a:lnTo>
                  <a:pt x="4916728" y="548824"/>
                </a:lnTo>
                <a:lnTo>
                  <a:pt x="4990948" y="556364"/>
                </a:lnTo>
                <a:lnTo>
                  <a:pt x="5064374" y="563903"/>
                </a:lnTo>
                <a:lnTo>
                  <a:pt x="5138593" y="570253"/>
                </a:lnTo>
                <a:lnTo>
                  <a:pt x="5212416" y="576999"/>
                </a:lnTo>
                <a:lnTo>
                  <a:pt x="5286239" y="582952"/>
                </a:lnTo>
                <a:lnTo>
                  <a:pt x="5360062" y="588110"/>
                </a:lnTo>
                <a:lnTo>
                  <a:pt x="5433884" y="593269"/>
                </a:lnTo>
                <a:lnTo>
                  <a:pt x="5506913" y="597238"/>
                </a:lnTo>
                <a:lnTo>
                  <a:pt x="5579942" y="601206"/>
                </a:lnTo>
                <a:lnTo>
                  <a:pt x="5652177" y="603587"/>
                </a:lnTo>
                <a:lnTo>
                  <a:pt x="5724809" y="605968"/>
                </a:lnTo>
                <a:lnTo>
                  <a:pt x="5796251" y="607555"/>
                </a:lnTo>
                <a:lnTo>
                  <a:pt x="5868089" y="607952"/>
                </a:lnTo>
                <a:lnTo>
                  <a:pt x="5938736" y="607555"/>
                </a:lnTo>
                <a:lnTo>
                  <a:pt x="6008590" y="605968"/>
                </a:lnTo>
                <a:lnTo>
                  <a:pt x="6078047" y="603984"/>
                </a:lnTo>
                <a:lnTo>
                  <a:pt x="6147107" y="600809"/>
                </a:lnTo>
                <a:lnTo>
                  <a:pt x="6215373" y="596841"/>
                </a:lnTo>
                <a:lnTo>
                  <a:pt x="6246728" y="594063"/>
                </a:lnTo>
                <a:lnTo>
                  <a:pt x="6278083" y="591285"/>
                </a:lnTo>
                <a:lnTo>
                  <a:pt x="6309438" y="588110"/>
                </a:lnTo>
                <a:lnTo>
                  <a:pt x="6339602" y="584936"/>
                </a:lnTo>
                <a:lnTo>
                  <a:pt x="6369766" y="581364"/>
                </a:lnTo>
                <a:lnTo>
                  <a:pt x="6399533" y="577396"/>
                </a:lnTo>
                <a:lnTo>
                  <a:pt x="6428903" y="573031"/>
                </a:lnTo>
                <a:lnTo>
                  <a:pt x="6458274" y="568269"/>
                </a:lnTo>
                <a:lnTo>
                  <a:pt x="6487247" y="563507"/>
                </a:lnTo>
                <a:lnTo>
                  <a:pt x="6515427" y="557951"/>
                </a:lnTo>
                <a:lnTo>
                  <a:pt x="6543606" y="552792"/>
                </a:lnTo>
                <a:lnTo>
                  <a:pt x="6571786" y="546840"/>
                </a:lnTo>
                <a:lnTo>
                  <a:pt x="6599569" y="540887"/>
                </a:lnTo>
                <a:lnTo>
                  <a:pt x="6626955" y="534935"/>
                </a:lnTo>
                <a:lnTo>
                  <a:pt x="6680536" y="522236"/>
                </a:lnTo>
                <a:lnTo>
                  <a:pt x="6733720" y="508347"/>
                </a:lnTo>
                <a:lnTo>
                  <a:pt x="6785316" y="493267"/>
                </a:lnTo>
                <a:lnTo>
                  <a:pt x="6836516" y="477790"/>
                </a:lnTo>
                <a:lnTo>
                  <a:pt x="6886525" y="461520"/>
                </a:lnTo>
                <a:lnTo>
                  <a:pt x="6936534" y="444853"/>
                </a:lnTo>
                <a:lnTo>
                  <a:pt x="6984955" y="427392"/>
                </a:lnTo>
                <a:lnTo>
                  <a:pt x="7033377" y="408741"/>
                </a:lnTo>
                <a:lnTo>
                  <a:pt x="7081004" y="390486"/>
                </a:lnTo>
                <a:lnTo>
                  <a:pt x="7128235" y="371438"/>
                </a:lnTo>
                <a:lnTo>
                  <a:pt x="7175069" y="352390"/>
                </a:lnTo>
                <a:lnTo>
                  <a:pt x="7221108" y="332548"/>
                </a:lnTo>
                <a:lnTo>
                  <a:pt x="7267148" y="312707"/>
                </a:lnTo>
                <a:lnTo>
                  <a:pt x="7358832" y="271833"/>
                </a:lnTo>
                <a:lnTo>
                  <a:pt x="7450118" y="230959"/>
                </a:lnTo>
                <a:lnTo>
                  <a:pt x="7542198" y="190481"/>
                </a:lnTo>
                <a:lnTo>
                  <a:pt x="7587840" y="169846"/>
                </a:lnTo>
                <a:lnTo>
                  <a:pt x="7633880" y="150004"/>
                </a:lnTo>
                <a:lnTo>
                  <a:pt x="7680714" y="130162"/>
                </a:lnTo>
                <a:lnTo>
                  <a:pt x="7727945" y="110717"/>
                </a:lnTo>
                <a:lnTo>
                  <a:pt x="7775176" y="91273"/>
                </a:lnTo>
                <a:lnTo>
                  <a:pt x="7823200" y="72621"/>
                </a:lnTo>
                <a:lnTo>
                  <a:pt x="7817246" y="86511"/>
                </a:lnTo>
                <a:lnTo>
                  <a:pt x="7810896" y="99209"/>
                </a:lnTo>
                <a:lnTo>
                  <a:pt x="7804149" y="112305"/>
                </a:lnTo>
                <a:lnTo>
                  <a:pt x="7797005" y="125400"/>
                </a:lnTo>
                <a:lnTo>
                  <a:pt x="7789464" y="137702"/>
                </a:lnTo>
                <a:lnTo>
                  <a:pt x="7781923" y="150004"/>
                </a:lnTo>
                <a:lnTo>
                  <a:pt x="7773985" y="161909"/>
                </a:lnTo>
                <a:lnTo>
                  <a:pt x="7765650" y="173418"/>
                </a:lnTo>
                <a:lnTo>
                  <a:pt x="7757315" y="184926"/>
                </a:lnTo>
                <a:lnTo>
                  <a:pt x="7748186" y="196434"/>
                </a:lnTo>
                <a:lnTo>
                  <a:pt x="7739058" y="207149"/>
                </a:lnTo>
                <a:lnTo>
                  <a:pt x="7729930" y="217466"/>
                </a:lnTo>
                <a:lnTo>
                  <a:pt x="7720007" y="228578"/>
                </a:lnTo>
                <a:lnTo>
                  <a:pt x="7710084" y="238499"/>
                </a:lnTo>
                <a:lnTo>
                  <a:pt x="7700162" y="248419"/>
                </a:lnTo>
                <a:lnTo>
                  <a:pt x="7689843" y="258340"/>
                </a:lnTo>
                <a:lnTo>
                  <a:pt x="7678730" y="267864"/>
                </a:lnTo>
                <a:lnTo>
                  <a:pt x="7667616" y="277388"/>
                </a:lnTo>
                <a:lnTo>
                  <a:pt x="7645390" y="295643"/>
                </a:lnTo>
                <a:lnTo>
                  <a:pt x="7621974" y="313104"/>
                </a:lnTo>
                <a:lnTo>
                  <a:pt x="7598160" y="329374"/>
                </a:lnTo>
                <a:lnTo>
                  <a:pt x="7573552" y="345247"/>
                </a:lnTo>
                <a:lnTo>
                  <a:pt x="7547754" y="360724"/>
                </a:lnTo>
                <a:lnTo>
                  <a:pt x="7521162" y="375010"/>
                </a:lnTo>
                <a:lnTo>
                  <a:pt x="7494966" y="388899"/>
                </a:lnTo>
                <a:lnTo>
                  <a:pt x="7467581" y="402392"/>
                </a:lnTo>
                <a:lnTo>
                  <a:pt x="7439798" y="415487"/>
                </a:lnTo>
                <a:lnTo>
                  <a:pt x="7411222" y="427789"/>
                </a:lnTo>
                <a:lnTo>
                  <a:pt x="7382645" y="439694"/>
                </a:lnTo>
                <a:lnTo>
                  <a:pt x="7353672" y="451202"/>
                </a:lnTo>
                <a:lnTo>
                  <a:pt x="7324302" y="462711"/>
                </a:lnTo>
                <a:lnTo>
                  <a:pt x="7295328" y="473028"/>
                </a:lnTo>
                <a:lnTo>
                  <a:pt x="7265164" y="483346"/>
                </a:lnTo>
                <a:lnTo>
                  <a:pt x="7205630" y="503981"/>
                </a:lnTo>
                <a:lnTo>
                  <a:pt x="7146095" y="523030"/>
                </a:lnTo>
                <a:lnTo>
                  <a:pt x="7028217" y="560332"/>
                </a:lnTo>
                <a:lnTo>
                  <a:pt x="6969079" y="579380"/>
                </a:lnTo>
                <a:lnTo>
                  <a:pt x="6909148" y="597635"/>
                </a:lnTo>
                <a:lnTo>
                  <a:pt x="6848423" y="616683"/>
                </a:lnTo>
                <a:lnTo>
                  <a:pt x="6786110" y="634937"/>
                </a:lnTo>
                <a:lnTo>
                  <a:pt x="6723797" y="652795"/>
                </a:lnTo>
                <a:lnTo>
                  <a:pt x="6659897" y="670652"/>
                </a:lnTo>
                <a:lnTo>
                  <a:pt x="6595997" y="687716"/>
                </a:lnTo>
                <a:lnTo>
                  <a:pt x="6530509" y="703987"/>
                </a:lnTo>
                <a:lnTo>
                  <a:pt x="6464227" y="719463"/>
                </a:lnTo>
                <a:lnTo>
                  <a:pt x="6397549" y="733749"/>
                </a:lnTo>
                <a:lnTo>
                  <a:pt x="6363812" y="740892"/>
                </a:lnTo>
                <a:lnTo>
                  <a:pt x="6330076" y="747241"/>
                </a:lnTo>
                <a:lnTo>
                  <a:pt x="6295943" y="753591"/>
                </a:lnTo>
                <a:lnTo>
                  <a:pt x="6261413" y="759543"/>
                </a:lnTo>
                <a:lnTo>
                  <a:pt x="6226883" y="765496"/>
                </a:lnTo>
                <a:lnTo>
                  <a:pt x="6192353" y="771052"/>
                </a:lnTo>
                <a:lnTo>
                  <a:pt x="6157823" y="776210"/>
                </a:lnTo>
                <a:lnTo>
                  <a:pt x="6122499" y="780576"/>
                </a:lnTo>
                <a:lnTo>
                  <a:pt x="6087176" y="784941"/>
                </a:lnTo>
                <a:lnTo>
                  <a:pt x="6051852" y="788909"/>
                </a:lnTo>
                <a:lnTo>
                  <a:pt x="6016131" y="792481"/>
                </a:lnTo>
                <a:lnTo>
                  <a:pt x="5980411" y="795259"/>
                </a:lnTo>
                <a:lnTo>
                  <a:pt x="5942705" y="798036"/>
                </a:lnTo>
                <a:lnTo>
                  <a:pt x="5904206" y="800417"/>
                </a:lnTo>
                <a:lnTo>
                  <a:pt x="5866501" y="802798"/>
                </a:lnTo>
                <a:lnTo>
                  <a:pt x="5828399" y="804783"/>
                </a:lnTo>
                <a:lnTo>
                  <a:pt x="5751401" y="807957"/>
                </a:lnTo>
                <a:lnTo>
                  <a:pt x="5674403" y="809941"/>
                </a:lnTo>
                <a:lnTo>
                  <a:pt x="5596612" y="810735"/>
                </a:lnTo>
                <a:lnTo>
                  <a:pt x="5519217" y="810735"/>
                </a:lnTo>
                <a:lnTo>
                  <a:pt x="5441028" y="809941"/>
                </a:lnTo>
                <a:lnTo>
                  <a:pt x="5363237" y="808354"/>
                </a:lnTo>
                <a:lnTo>
                  <a:pt x="5285048" y="806370"/>
                </a:lnTo>
                <a:lnTo>
                  <a:pt x="5206463" y="803195"/>
                </a:lnTo>
                <a:lnTo>
                  <a:pt x="5128274" y="800021"/>
                </a:lnTo>
                <a:lnTo>
                  <a:pt x="5049689" y="796449"/>
                </a:lnTo>
                <a:lnTo>
                  <a:pt x="4971103" y="792084"/>
                </a:lnTo>
                <a:lnTo>
                  <a:pt x="4892518" y="787322"/>
                </a:lnTo>
                <a:lnTo>
                  <a:pt x="4735347" y="778195"/>
                </a:lnTo>
                <a:lnTo>
                  <a:pt x="4578969" y="768274"/>
                </a:lnTo>
                <a:lnTo>
                  <a:pt x="4423386" y="758353"/>
                </a:lnTo>
                <a:lnTo>
                  <a:pt x="4346388" y="753591"/>
                </a:lnTo>
                <a:lnTo>
                  <a:pt x="4268993" y="749622"/>
                </a:lnTo>
                <a:lnTo>
                  <a:pt x="4192392" y="745654"/>
                </a:lnTo>
                <a:lnTo>
                  <a:pt x="4115791" y="742083"/>
                </a:lnTo>
                <a:lnTo>
                  <a:pt x="4039984" y="739702"/>
                </a:lnTo>
                <a:lnTo>
                  <a:pt x="3964177" y="737321"/>
                </a:lnTo>
                <a:lnTo>
                  <a:pt x="3889957" y="735733"/>
                </a:lnTo>
                <a:lnTo>
                  <a:pt x="3815341" y="735336"/>
                </a:lnTo>
                <a:lnTo>
                  <a:pt x="3741121" y="735336"/>
                </a:lnTo>
                <a:lnTo>
                  <a:pt x="3667695" y="736130"/>
                </a:lnTo>
                <a:lnTo>
                  <a:pt x="3595063" y="738114"/>
                </a:lnTo>
                <a:lnTo>
                  <a:pt x="3523225" y="741289"/>
                </a:lnTo>
                <a:lnTo>
                  <a:pt x="3452181" y="744861"/>
                </a:lnTo>
                <a:lnTo>
                  <a:pt x="3380342" y="749622"/>
                </a:lnTo>
                <a:lnTo>
                  <a:pt x="3344622" y="752797"/>
                </a:lnTo>
                <a:lnTo>
                  <a:pt x="3308901" y="755575"/>
                </a:lnTo>
                <a:lnTo>
                  <a:pt x="3273180" y="759147"/>
                </a:lnTo>
                <a:lnTo>
                  <a:pt x="3237460" y="763115"/>
                </a:lnTo>
                <a:lnTo>
                  <a:pt x="3201739" y="767480"/>
                </a:lnTo>
                <a:lnTo>
                  <a:pt x="3166415" y="772639"/>
                </a:lnTo>
                <a:lnTo>
                  <a:pt x="3131490" y="778195"/>
                </a:lnTo>
                <a:lnTo>
                  <a:pt x="3096563" y="784147"/>
                </a:lnTo>
                <a:lnTo>
                  <a:pt x="3062430" y="790496"/>
                </a:lnTo>
                <a:lnTo>
                  <a:pt x="3028694" y="797243"/>
                </a:lnTo>
                <a:lnTo>
                  <a:pt x="2995355" y="804783"/>
                </a:lnTo>
                <a:lnTo>
                  <a:pt x="2962014" y="813513"/>
                </a:lnTo>
                <a:lnTo>
                  <a:pt x="2929867" y="822243"/>
                </a:lnTo>
                <a:lnTo>
                  <a:pt x="2898512" y="832164"/>
                </a:lnTo>
                <a:lnTo>
                  <a:pt x="2867157" y="842482"/>
                </a:lnTo>
                <a:lnTo>
                  <a:pt x="2836992" y="853990"/>
                </a:lnTo>
                <a:lnTo>
                  <a:pt x="2807622" y="866292"/>
                </a:lnTo>
                <a:lnTo>
                  <a:pt x="2778649" y="879388"/>
                </a:lnTo>
                <a:lnTo>
                  <a:pt x="2764757" y="886531"/>
                </a:lnTo>
                <a:lnTo>
                  <a:pt x="2750866" y="893674"/>
                </a:lnTo>
                <a:lnTo>
                  <a:pt x="2736974" y="900817"/>
                </a:lnTo>
                <a:lnTo>
                  <a:pt x="2723877" y="908754"/>
                </a:lnTo>
                <a:lnTo>
                  <a:pt x="2710780" y="916690"/>
                </a:lnTo>
                <a:lnTo>
                  <a:pt x="2697682" y="924627"/>
                </a:lnTo>
                <a:lnTo>
                  <a:pt x="2685378" y="932960"/>
                </a:lnTo>
                <a:lnTo>
                  <a:pt x="2672678" y="941691"/>
                </a:lnTo>
                <a:lnTo>
                  <a:pt x="2660771" y="950421"/>
                </a:lnTo>
                <a:lnTo>
                  <a:pt x="2648864" y="959548"/>
                </a:lnTo>
                <a:lnTo>
                  <a:pt x="2637751" y="968676"/>
                </a:lnTo>
                <a:lnTo>
                  <a:pt x="2626241" y="978597"/>
                </a:lnTo>
                <a:lnTo>
                  <a:pt x="2615127" y="988517"/>
                </a:lnTo>
                <a:lnTo>
                  <a:pt x="2604809" y="998835"/>
                </a:lnTo>
                <a:lnTo>
                  <a:pt x="2594489" y="1009153"/>
                </a:lnTo>
                <a:lnTo>
                  <a:pt x="2584567" y="1019868"/>
                </a:lnTo>
                <a:lnTo>
                  <a:pt x="2574644" y="1030979"/>
                </a:lnTo>
                <a:lnTo>
                  <a:pt x="2565118" y="1042487"/>
                </a:lnTo>
                <a:lnTo>
                  <a:pt x="2555990" y="1054392"/>
                </a:lnTo>
                <a:lnTo>
                  <a:pt x="2547656" y="1066297"/>
                </a:lnTo>
                <a:lnTo>
                  <a:pt x="2550034" y="1068256"/>
                </a:lnTo>
                <a:lnTo>
                  <a:pt x="2554402" y="1071853"/>
                </a:lnTo>
                <a:lnTo>
                  <a:pt x="2562737" y="1076218"/>
                </a:lnTo>
                <a:lnTo>
                  <a:pt x="2568126" y="1079511"/>
                </a:lnTo>
                <a:lnTo>
                  <a:pt x="2569882" y="1080583"/>
                </a:lnTo>
                <a:lnTo>
                  <a:pt x="2577819" y="1084552"/>
                </a:lnTo>
                <a:lnTo>
                  <a:pt x="2585391" y="1087993"/>
                </a:lnTo>
                <a:lnTo>
                  <a:pt x="2586551" y="1088520"/>
                </a:lnTo>
                <a:lnTo>
                  <a:pt x="2594886" y="1091695"/>
                </a:lnTo>
                <a:lnTo>
                  <a:pt x="2603220" y="1094473"/>
                </a:lnTo>
                <a:lnTo>
                  <a:pt x="2612349" y="1096854"/>
                </a:lnTo>
                <a:lnTo>
                  <a:pt x="2621081" y="1098838"/>
                </a:lnTo>
                <a:lnTo>
                  <a:pt x="2630209" y="1100822"/>
                </a:lnTo>
                <a:lnTo>
                  <a:pt x="2639735" y="1102409"/>
                </a:lnTo>
                <a:lnTo>
                  <a:pt x="2648864" y="1103997"/>
                </a:lnTo>
                <a:lnTo>
                  <a:pt x="2668708" y="1105584"/>
                </a:lnTo>
                <a:lnTo>
                  <a:pt x="2688950" y="1105981"/>
                </a:lnTo>
                <a:lnTo>
                  <a:pt x="2709589" y="1105584"/>
                </a:lnTo>
                <a:lnTo>
                  <a:pt x="2731021" y="1103997"/>
                </a:lnTo>
                <a:lnTo>
                  <a:pt x="2752453" y="1102012"/>
                </a:lnTo>
                <a:lnTo>
                  <a:pt x="2774680" y="1099631"/>
                </a:lnTo>
                <a:lnTo>
                  <a:pt x="2796906" y="1096457"/>
                </a:lnTo>
                <a:lnTo>
                  <a:pt x="2819926" y="1092488"/>
                </a:lnTo>
                <a:lnTo>
                  <a:pt x="2866759" y="1084552"/>
                </a:lnTo>
                <a:lnTo>
                  <a:pt x="2913990" y="1075821"/>
                </a:lnTo>
                <a:lnTo>
                  <a:pt x="2961618" y="1066694"/>
                </a:lnTo>
                <a:lnTo>
                  <a:pt x="2985432" y="1063123"/>
                </a:lnTo>
                <a:lnTo>
                  <a:pt x="3008849" y="1059154"/>
                </a:lnTo>
                <a:lnTo>
                  <a:pt x="3032663" y="1056376"/>
                </a:lnTo>
                <a:lnTo>
                  <a:pt x="3056476" y="1053598"/>
                </a:lnTo>
                <a:lnTo>
                  <a:pt x="3079893" y="1051614"/>
                </a:lnTo>
                <a:lnTo>
                  <a:pt x="3102516" y="1050821"/>
                </a:lnTo>
                <a:lnTo>
                  <a:pt x="3125536" y="1050821"/>
                </a:lnTo>
                <a:lnTo>
                  <a:pt x="3147762" y="1051217"/>
                </a:lnTo>
                <a:lnTo>
                  <a:pt x="3170384" y="1053202"/>
                </a:lnTo>
                <a:lnTo>
                  <a:pt x="3181101" y="1054789"/>
                </a:lnTo>
                <a:lnTo>
                  <a:pt x="3192214" y="1056376"/>
                </a:lnTo>
                <a:lnTo>
                  <a:pt x="3202533" y="1058361"/>
                </a:lnTo>
                <a:lnTo>
                  <a:pt x="3213646" y="1060741"/>
                </a:lnTo>
                <a:lnTo>
                  <a:pt x="3223965" y="1063123"/>
                </a:lnTo>
                <a:lnTo>
                  <a:pt x="3233888" y="1066297"/>
                </a:lnTo>
                <a:lnTo>
                  <a:pt x="3235872" y="1082567"/>
                </a:lnTo>
                <a:lnTo>
                  <a:pt x="3236666" y="1098044"/>
                </a:lnTo>
                <a:lnTo>
                  <a:pt x="3237460" y="1112727"/>
                </a:lnTo>
                <a:lnTo>
                  <a:pt x="3236666" y="1127807"/>
                </a:lnTo>
                <a:lnTo>
                  <a:pt x="3235872" y="1141696"/>
                </a:lnTo>
                <a:lnTo>
                  <a:pt x="3234285" y="1155585"/>
                </a:lnTo>
                <a:lnTo>
                  <a:pt x="3231903" y="1168681"/>
                </a:lnTo>
                <a:lnTo>
                  <a:pt x="3228728" y="1181380"/>
                </a:lnTo>
                <a:lnTo>
                  <a:pt x="3225553" y="1194078"/>
                </a:lnTo>
                <a:lnTo>
                  <a:pt x="3220790" y="1205983"/>
                </a:lnTo>
                <a:lnTo>
                  <a:pt x="3216424" y="1217095"/>
                </a:lnTo>
                <a:lnTo>
                  <a:pt x="3210868" y="1228206"/>
                </a:lnTo>
                <a:lnTo>
                  <a:pt x="3205708" y="1238921"/>
                </a:lnTo>
                <a:lnTo>
                  <a:pt x="3198961" y="1249635"/>
                </a:lnTo>
                <a:lnTo>
                  <a:pt x="3192214" y="1259556"/>
                </a:lnTo>
                <a:lnTo>
                  <a:pt x="3185069" y="1269477"/>
                </a:lnTo>
                <a:lnTo>
                  <a:pt x="3177132" y="1278207"/>
                </a:lnTo>
                <a:lnTo>
                  <a:pt x="3169194" y="1287731"/>
                </a:lnTo>
                <a:lnTo>
                  <a:pt x="3160859" y="1296065"/>
                </a:lnTo>
                <a:lnTo>
                  <a:pt x="3151730" y="1304796"/>
                </a:lnTo>
                <a:lnTo>
                  <a:pt x="3142603" y="1313129"/>
                </a:lnTo>
                <a:lnTo>
                  <a:pt x="3132681" y="1321066"/>
                </a:lnTo>
                <a:lnTo>
                  <a:pt x="3122758" y="1328606"/>
                </a:lnTo>
                <a:lnTo>
                  <a:pt x="3112042" y="1336542"/>
                </a:lnTo>
                <a:lnTo>
                  <a:pt x="3101326" y="1343288"/>
                </a:lnTo>
                <a:lnTo>
                  <a:pt x="3090212" y="1350431"/>
                </a:lnTo>
                <a:lnTo>
                  <a:pt x="3067590" y="1363924"/>
                </a:lnTo>
                <a:lnTo>
                  <a:pt x="3043379" y="1376623"/>
                </a:lnTo>
                <a:lnTo>
                  <a:pt x="3019168" y="1389321"/>
                </a:lnTo>
                <a:lnTo>
                  <a:pt x="2993767" y="1401226"/>
                </a:lnTo>
                <a:lnTo>
                  <a:pt x="2967968" y="1411941"/>
                </a:lnTo>
                <a:lnTo>
                  <a:pt x="2915975" y="1434560"/>
                </a:lnTo>
                <a:lnTo>
                  <a:pt x="2863188" y="1456386"/>
                </a:lnTo>
                <a:lnTo>
                  <a:pt x="2837390" y="1467101"/>
                </a:lnTo>
                <a:lnTo>
                  <a:pt x="2811592" y="1478609"/>
                </a:lnTo>
                <a:lnTo>
                  <a:pt x="2786587" y="1490118"/>
                </a:lnTo>
                <a:lnTo>
                  <a:pt x="2762376" y="1502419"/>
                </a:lnTo>
                <a:lnTo>
                  <a:pt x="2738562" y="1514721"/>
                </a:lnTo>
                <a:lnTo>
                  <a:pt x="2715543" y="1528214"/>
                </a:lnTo>
                <a:lnTo>
                  <a:pt x="2704827" y="1535357"/>
                </a:lnTo>
                <a:lnTo>
                  <a:pt x="2694110" y="1542103"/>
                </a:lnTo>
                <a:lnTo>
                  <a:pt x="2683790" y="1549643"/>
                </a:lnTo>
                <a:lnTo>
                  <a:pt x="2673868" y="1557183"/>
                </a:lnTo>
                <a:lnTo>
                  <a:pt x="2664343" y="1565119"/>
                </a:lnTo>
                <a:lnTo>
                  <a:pt x="2654817" y="1573056"/>
                </a:lnTo>
                <a:lnTo>
                  <a:pt x="2646085" y="1581389"/>
                </a:lnTo>
                <a:lnTo>
                  <a:pt x="2637751" y="1590517"/>
                </a:lnTo>
                <a:lnTo>
                  <a:pt x="2647674" y="1594485"/>
                </a:lnTo>
                <a:lnTo>
                  <a:pt x="2657596" y="1598454"/>
                </a:lnTo>
                <a:lnTo>
                  <a:pt x="2667518" y="1602422"/>
                </a:lnTo>
                <a:lnTo>
                  <a:pt x="2677837" y="1605596"/>
                </a:lnTo>
                <a:lnTo>
                  <a:pt x="2697682" y="1611549"/>
                </a:lnTo>
                <a:lnTo>
                  <a:pt x="2718717" y="1616708"/>
                </a:lnTo>
                <a:lnTo>
                  <a:pt x="2738959" y="1621073"/>
                </a:lnTo>
                <a:lnTo>
                  <a:pt x="2759994" y="1624248"/>
                </a:lnTo>
                <a:lnTo>
                  <a:pt x="2781030" y="1626629"/>
                </a:lnTo>
                <a:lnTo>
                  <a:pt x="2802066" y="1628613"/>
                </a:lnTo>
                <a:lnTo>
                  <a:pt x="2823101" y="1629803"/>
                </a:lnTo>
                <a:lnTo>
                  <a:pt x="2844137" y="1630597"/>
                </a:lnTo>
                <a:lnTo>
                  <a:pt x="2865172" y="1630597"/>
                </a:lnTo>
                <a:lnTo>
                  <a:pt x="2886208" y="1630597"/>
                </a:lnTo>
                <a:lnTo>
                  <a:pt x="2927882" y="1630200"/>
                </a:lnTo>
                <a:lnTo>
                  <a:pt x="2968365" y="1629803"/>
                </a:lnTo>
                <a:lnTo>
                  <a:pt x="3008452" y="1629010"/>
                </a:lnTo>
                <a:lnTo>
                  <a:pt x="3027502" y="1629010"/>
                </a:lnTo>
                <a:lnTo>
                  <a:pt x="3046554" y="1629803"/>
                </a:lnTo>
                <a:lnTo>
                  <a:pt x="3061074" y="1630711"/>
                </a:lnTo>
                <a:lnTo>
                  <a:pt x="3065605" y="1630994"/>
                </a:lnTo>
                <a:lnTo>
                  <a:pt x="3083863" y="1632581"/>
                </a:lnTo>
                <a:lnTo>
                  <a:pt x="3090463" y="1633331"/>
                </a:lnTo>
                <a:lnTo>
                  <a:pt x="3101326" y="1634566"/>
                </a:lnTo>
                <a:lnTo>
                  <a:pt x="3110733" y="1636276"/>
                </a:lnTo>
                <a:lnTo>
                  <a:pt x="3118789" y="1637740"/>
                </a:lnTo>
                <a:lnTo>
                  <a:pt x="3128860" y="1640138"/>
                </a:lnTo>
                <a:lnTo>
                  <a:pt x="3135459" y="1641709"/>
                </a:lnTo>
                <a:lnTo>
                  <a:pt x="3151333" y="1646470"/>
                </a:lnTo>
                <a:lnTo>
                  <a:pt x="3159271" y="1648851"/>
                </a:lnTo>
                <a:lnTo>
                  <a:pt x="3166812" y="1652026"/>
                </a:lnTo>
                <a:lnTo>
                  <a:pt x="3174353" y="1655598"/>
                </a:lnTo>
                <a:lnTo>
                  <a:pt x="3181894" y="1658773"/>
                </a:lnTo>
                <a:lnTo>
                  <a:pt x="3189038" y="1662344"/>
                </a:lnTo>
                <a:lnTo>
                  <a:pt x="3196183" y="1666709"/>
                </a:lnTo>
                <a:lnTo>
                  <a:pt x="3202533" y="1671471"/>
                </a:lnTo>
                <a:lnTo>
                  <a:pt x="3209677" y="1675836"/>
                </a:lnTo>
                <a:lnTo>
                  <a:pt x="3216027" y="1681392"/>
                </a:lnTo>
                <a:lnTo>
                  <a:pt x="3221981" y="1686948"/>
                </a:lnTo>
                <a:lnTo>
                  <a:pt x="3228331" y="1692106"/>
                </a:lnTo>
                <a:lnTo>
                  <a:pt x="3233888" y="1698853"/>
                </a:lnTo>
                <a:lnTo>
                  <a:pt x="3240635" y="1707186"/>
                </a:lnTo>
                <a:lnTo>
                  <a:pt x="3247779" y="1715917"/>
                </a:lnTo>
                <a:lnTo>
                  <a:pt x="3253733" y="1725441"/>
                </a:lnTo>
                <a:lnTo>
                  <a:pt x="3259686" y="1735758"/>
                </a:lnTo>
                <a:lnTo>
                  <a:pt x="3265243" y="1746870"/>
                </a:lnTo>
                <a:lnTo>
                  <a:pt x="3270005" y="1758775"/>
                </a:lnTo>
                <a:lnTo>
                  <a:pt x="3275165" y="1770680"/>
                </a:lnTo>
                <a:lnTo>
                  <a:pt x="3279531" y="1783776"/>
                </a:lnTo>
                <a:lnTo>
                  <a:pt x="3283500" y="1796871"/>
                </a:lnTo>
                <a:lnTo>
                  <a:pt x="3287072" y="1810364"/>
                </a:lnTo>
                <a:lnTo>
                  <a:pt x="3290644" y="1825046"/>
                </a:lnTo>
                <a:lnTo>
                  <a:pt x="3293422" y="1839730"/>
                </a:lnTo>
                <a:lnTo>
                  <a:pt x="3296597" y="1854809"/>
                </a:lnTo>
                <a:lnTo>
                  <a:pt x="3298582" y="1870683"/>
                </a:lnTo>
                <a:lnTo>
                  <a:pt x="3300963" y="1886556"/>
                </a:lnTo>
                <a:lnTo>
                  <a:pt x="3302551" y="1902826"/>
                </a:lnTo>
                <a:lnTo>
                  <a:pt x="3303741" y="1919890"/>
                </a:lnTo>
                <a:lnTo>
                  <a:pt x="3304932" y="1936557"/>
                </a:lnTo>
                <a:lnTo>
                  <a:pt x="3306917" y="1971875"/>
                </a:lnTo>
                <a:lnTo>
                  <a:pt x="3306917" y="2008385"/>
                </a:lnTo>
                <a:lnTo>
                  <a:pt x="3306520" y="2045290"/>
                </a:lnTo>
                <a:lnTo>
                  <a:pt x="3304932" y="2083783"/>
                </a:lnTo>
                <a:lnTo>
                  <a:pt x="3302551" y="2122673"/>
                </a:lnTo>
                <a:lnTo>
                  <a:pt x="3298979" y="2161563"/>
                </a:lnTo>
                <a:lnTo>
                  <a:pt x="3295010" y="2200849"/>
                </a:lnTo>
                <a:lnTo>
                  <a:pt x="3289850" y="2240136"/>
                </a:lnTo>
                <a:lnTo>
                  <a:pt x="3284690" y="2279820"/>
                </a:lnTo>
                <a:lnTo>
                  <a:pt x="3277943" y="2319106"/>
                </a:lnTo>
                <a:lnTo>
                  <a:pt x="3271196" y="2357599"/>
                </a:lnTo>
                <a:lnTo>
                  <a:pt x="3263655" y="2395695"/>
                </a:lnTo>
                <a:lnTo>
                  <a:pt x="3255717" y="2433394"/>
                </a:lnTo>
                <a:lnTo>
                  <a:pt x="3247382" y="2469904"/>
                </a:lnTo>
                <a:lnTo>
                  <a:pt x="3238650" y="2505222"/>
                </a:lnTo>
                <a:lnTo>
                  <a:pt x="3229919" y="2539350"/>
                </a:lnTo>
                <a:lnTo>
                  <a:pt x="3220393" y="2572287"/>
                </a:lnTo>
                <a:lnTo>
                  <a:pt x="3210868" y="2602843"/>
                </a:lnTo>
                <a:lnTo>
                  <a:pt x="3200945" y="2632210"/>
                </a:lnTo>
                <a:lnTo>
                  <a:pt x="3191023" y="2659591"/>
                </a:lnTo>
                <a:lnTo>
                  <a:pt x="3181101" y="2684988"/>
                </a:lnTo>
                <a:lnTo>
                  <a:pt x="3171575" y="2707608"/>
                </a:lnTo>
                <a:lnTo>
                  <a:pt x="3161653" y="2728243"/>
                </a:lnTo>
                <a:lnTo>
                  <a:pt x="3153318" y="2743720"/>
                </a:lnTo>
                <a:lnTo>
                  <a:pt x="3144984" y="2758404"/>
                </a:lnTo>
                <a:lnTo>
                  <a:pt x="3135459" y="2773483"/>
                </a:lnTo>
                <a:lnTo>
                  <a:pt x="3125139" y="2787768"/>
                </a:lnTo>
                <a:lnTo>
                  <a:pt x="3114423" y="2802055"/>
                </a:lnTo>
                <a:lnTo>
                  <a:pt x="3103707" y="2815944"/>
                </a:lnTo>
                <a:lnTo>
                  <a:pt x="3091800" y="2829833"/>
                </a:lnTo>
                <a:lnTo>
                  <a:pt x="3079893" y="2843327"/>
                </a:lnTo>
                <a:lnTo>
                  <a:pt x="3066796" y="2856818"/>
                </a:lnTo>
                <a:lnTo>
                  <a:pt x="3054095" y="2869913"/>
                </a:lnTo>
                <a:lnTo>
                  <a:pt x="3040600" y="2882613"/>
                </a:lnTo>
                <a:lnTo>
                  <a:pt x="3026312" y="2894914"/>
                </a:lnTo>
                <a:lnTo>
                  <a:pt x="3011627" y="2907614"/>
                </a:lnTo>
                <a:lnTo>
                  <a:pt x="2997339" y="2919915"/>
                </a:lnTo>
                <a:lnTo>
                  <a:pt x="2981859" y="2931820"/>
                </a:lnTo>
                <a:lnTo>
                  <a:pt x="2966381" y="2943726"/>
                </a:lnTo>
                <a:lnTo>
                  <a:pt x="2950505" y="2955630"/>
                </a:lnTo>
                <a:lnTo>
                  <a:pt x="2934233" y="2967139"/>
                </a:lnTo>
                <a:lnTo>
                  <a:pt x="2900893" y="2990552"/>
                </a:lnTo>
                <a:lnTo>
                  <a:pt x="2866759" y="3012775"/>
                </a:lnTo>
                <a:lnTo>
                  <a:pt x="2831437" y="3034997"/>
                </a:lnTo>
                <a:lnTo>
                  <a:pt x="2795715" y="3057220"/>
                </a:lnTo>
                <a:lnTo>
                  <a:pt x="2758804" y="3078252"/>
                </a:lnTo>
                <a:lnTo>
                  <a:pt x="2684982" y="3121507"/>
                </a:lnTo>
                <a:lnTo>
                  <a:pt x="2609571" y="3164762"/>
                </a:lnTo>
                <a:lnTo>
                  <a:pt x="2572660" y="3186191"/>
                </a:lnTo>
                <a:lnTo>
                  <a:pt x="2535351" y="3208414"/>
                </a:lnTo>
                <a:lnTo>
                  <a:pt x="2498439" y="3231034"/>
                </a:lnTo>
                <a:lnTo>
                  <a:pt x="2462719" y="3253653"/>
                </a:lnTo>
                <a:lnTo>
                  <a:pt x="2427395" y="3277067"/>
                </a:lnTo>
                <a:lnTo>
                  <a:pt x="2393262" y="3300877"/>
                </a:lnTo>
                <a:lnTo>
                  <a:pt x="2376196" y="3313575"/>
                </a:lnTo>
                <a:lnTo>
                  <a:pt x="2359129" y="3325878"/>
                </a:lnTo>
                <a:lnTo>
                  <a:pt x="2343254" y="3338179"/>
                </a:lnTo>
                <a:lnTo>
                  <a:pt x="2327378" y="3351275"/>
                </a:lnTo>
                <a:lnTo>
                  <a:pt x="2311502" y="3363973"/>
                </a:lnTo>
                <a:lnTo>
                  <a:pt x="2296817" y="3377466"/>
                </a:lnTo>
                <a:lnTo>
                  <a:pt x="2281735" y="3390958"/>
                </a:lnTo>
                <a:lnTo>
                  <a:pt x="2267446" y="3404451"/>
                </a:lnTo>
                <a:lnTo>
                  <a:pt x="2253555" y="3418340"/>
                </a:lnTo>
                <a:lnTo>
                  <a:pt x="2239664" y="3432229"/>
                </a:lnTo>
                <a:lnTo>
                  <a:pt x="2226566" y="3446515"/>
                </a:lnTo>
                <a:lnTo>
                  <a:pt x="2213866" y="3461595"/>
                </a:lnTo>
                <a:lnTo>
                  <a:pt x="2201958" y="3476278"/>
                </a:lnTo>
                <a:lnTo>
                  <a:pt x="2190051" y="3491754"/>
                </a:lnTo>
                <a:lnTo>
                  <a:pt x="2178541" y="3507231"/>
                </a:lnTo>
                <a:lnTo>
                  <a:pt x="2167825" y="3523104"/>
                </a:lnTo>
                <a:lnTo>
                  <a:pt x="2156712" y="3541359"/>
                </a:lnTo>
                <a:lnTo>
                  <a:pt x="2145599" y="3560010"/>
                </a:lnTo>
                <a:lnTo>
                  <a:pt x="2135280" y="3578661"/>
                </a:lnTo>
                <a:lnTo>
                  <a:pt x="2125358" y="3597709"/>
                </a:lnTo>
                <a:lnTo>
                  <a:pt x="2115832" y="3616361"/>
                </a:lnTo>
                <a:lnTo>
                  <a:pt x="2106306" y="3635409"/>
                </a:lnTo>
                <a:lnTo>
                  <a:pt x="2088446" y="3673505"/>
                </a:lnTo>
                <a:lnTo>
                  <a:pt x="2071776" y="3710808"/>
                </a:lnTo>
                <a:lnTo>
                  <a:pt x="2054313" y="3747713"/>
                </a:lnTo>
                <a:lnTo>
                  <a:pt x="2045184" y="3765571"/>
                </a:lnTo>
                <a:lnTo>
                  <a:pt x="2036850" y="3783032"/>
                </a:lnTo>
                <a:lnTo>
                  <a:pt x="2027324" y="3800095"/>
                </a:lnTo>
                <a:lnTo>
                  <a:pt x="2018593" y="3816763"/>
                </a:lnTo>
                <a:lnTo>
                  <a:pt x="2008670" y="3833033"/>
                </a:lnTo>
                <a:lnTo>
                  <a:pt x="1998748" y="3848509"/>
                </a:lnTo>
                <a:lnTo>
                  <a:pt x="1988031" y="3863192"/>
                </a:lnTo>
                <a:lnTo>
                  <a:pt x="1977315" y="3877875"/>
                </a:lnTo>
                <a:lnTo>
                  <a:pt x="1965805" y="3891368"/>
                </a:lnTo>
                <a:lnTo>
                  <a:pt x="1953898" y="3903670"/>
                </a:lnTo>
                <a:lnTo>
                  <a:pt x="1941595" y="3915575"/>
                </a:lnTo>
                <a:lnTo>
                  <a:pt x="1934847" y="3921130"/>
                </a:lnTo>
                <a:lnTo>
                  <a:pt x="1928100" y="3926289"/>
                </a:lnTo>
                <a:lnTo>
                  <a:pt x="1920956" y="3931448"/>
                </a:lnTo>
                <a:lnTo>
                  <a:pt x="1913415" y="3936607"/>
                </a:lnTo>
                <a:lnTo>
                  <a:pt x="1906668" y="3940972"/>
                </a:lnTo>
                <a:lnTo>
                  <a:pt x="1898730" y="3945337"/>
                </a:lnTo>
                <a:lnTo>
                  <a:pt x="1891189" y="3949306"/>
                </a:lnTo>
                <a:lnTo>
                  <a:pt x="1882854" y="3953274"/>
                </a:lnTo>
                <a:lnTo>
                  <a:pt x="1874916" y="3956845"/>
                </a:lnTo>
                <a:lnTo>
                  <a:pt x="1866184" y="3959623"/>
                </a:lnTo>
                <a:lnTo>
                  <a:pt x="1857452" y="3962798"/>
                </a:lnTo>
                <a:lnTo>
                  <a:pt x="1848324" y="3965576"/>
                </a:lnTo>
                <a:lnTo>
                  <a:pt x="1839196" y="3967560"/>
                </a:lnTo>
                <a:lnTo>
                  <a:pt x="1829670" y="3969544"/>
                </a:lnTo>
                <a:lnTo>
                  <a:pt x="1819747" y="3971528"/>
                </a:lnTo>
                <a:lnTo>
                  <a:pt x="1809824" y="3973116"/>
                </a:lnTo>
                <a:lnTo>
                  <a:pt x="1799109" y="3974306"/>
                </a:lnTo>
                <a:lnTo>
                  <a:pt x="1788392" y="3974703"/>
                </a:lnTo>
                <a:lnTo>
                  <a:pt x="1778073" y="3975100"/>
                </a:lnTo>
                <a:lnTo>
                  <a:pt x="1767357" y="3975100"/>
                </a:lnTo>
                <a:lnTo>
                  <a:pt x="1757435" y="3974703"/>
                </a:lnTo>
                <a:lnTo>
                  <a:pt x="1747115" y="3974306"/>
                </a:lnTo>
                <a:lnTo>
                  <a:pt x="1737193" y="3973513"/>
                </a:lnTo>
                <a:lnTo>
                  <a:pt x="1727270" y="3972322"/>
                </a:lnTo>
                <a:lnTo>
                  <a:pt x="1717745" y="3970735"/>
                </a:lnTo>
                <a:lnTo>
                  <a:pt x="1707822" y="3969147"/>
                </a:lnTo>
                <a:lnTo>
                  <a:pt x="1698297" y="3967163"/>
                </a:lnTo>
                <a:lnTo>
                  <a:pt x="1689168" y="3964782"/>
                </a:lnTo>
                <a:lnTo>
                  <a:pt x="1670514" y="3959226"/>
                </a:lnTo>
                <a:lnTo>
                  <a:pt x="1652654" y="3953274"/>
                </a:lnTo>
                <a:lnTo>
                  <a:pt x="1635984" y="3945734"/>
                </a:lnTo>
                <a:lnTo>
                  <a:pt x="1618918" y="3937401"/>
                </a:lnTo>
                <a:lnTo>
                  <a:pt x="1602645" y="3927876"/>
                </a:lnTo>
                <a:lnTo>
                  <a:pt x="1587166" y="3917559"/>
                </a:lnTo>
                <a:lnTo>
                  <a:pt x="1571687" y="3906447"/>
                </a:lnTo>
                <a:lnTo>
                  <a:pt x="1557398" y="3894542"/>
                </a:lnTo>
                <a:lnTo>
                  <a:pt x="1543507" y="3881844"/>
                </a:lnTo>
                <a:lnTo>
                  <a:pt x="1530013" y="3868351"/>
                </a:lnTo>
                <a:lnTo>
                  <a:pt x="1516915" y="3854065"/>
                </a:lnTo>
                <a:lnTo>
                  <a:pt x="1504611" y="3838985"/>
                </a:lnTo>
                <a:lnTo>
                  <a:pt x="1493101" y="3823509"/>
                </a:lnTo>
                <a:lnTo>
                  <a:pt x="1481591" y="3807239"/>
                </a:lnTo>
                <a:lnTo>
                  <a:pt x="1471272" y="3790968"/>
                </a:lnTo>
                <a:lnTo>
                  <a:pt x="1461350" y="3773508"/>
                </a:lnTo>
                <a:lnTo>
                  <a:pt x="1451824" y="3755650"/>
                </a:lnTo>
                <a:lnTo>
                  <a:pt x="1443092" y="3737792"/>
                </a:lnTo>
                <a:lnTo>
                  <a:pt x="1435155" y="3718744"/>
                </a:lnTo>
                <a:lnTo>
                  <a:pt x="1427216" y="3700093"/>
                </a:lnTo>
                <a:lnTo>
                  <a:pt x="1420072" y="3680648"/>
                </a:lnTo>
                <a:lnTo>
                  <a:pt x="1413722" y="3660806"/>
                </a:lnTo>
                <a:lnTo>
                  <a:pt x="1408165" y="3640964"/>
                </a:lnTo>
                <a:lnTo>
                  <a:pt x="1402609" y="3621123"/>
                </a:lnTo>
                <a:lnTo>
                  <a:pt x="1398243" y="3600487"/>
                </a:lnTo>
                <a:lnTo>
                  <a:pt x="1394274" y="3579852"/>
                </a:lnTo>
                <a:lnTo>
                  <a:pt x="1391496" y="3559216"/>
                </a:lnTo>
                <a:lnTo>
                  <a:pt x="1388321" y="3537390"/>
                </a:lnTo>
                <a:lnTo>
                  <a:pt x="1386336" y="3515168"/>
                </a:lnTo>
                <a:lnTo>
                  <a:pt x="1385542" y="3492151"/>
                </a:lnTo>
                <a:lnTo>
                  <a:pt x="1384749" y="3469928"/>
                </a:lnTo>
                <a:lnTo>
                  <a:pt x="1384749" y="3446912"/>
                </a:lnTo>
                <a:lnTo>
                  <a:pt x="1385542" y="3423499"/>
                </a:lnTo>
                <a:lnTo>
                  <a:pt x="1386733" y="3400879"/>
                </a:lnTo>
                <a:lnTo>
                  <a:pt x="1388321" y="3377466"/>
                </a:lnTo>
                <a:lnTo>
                  <a:pt x="1390305" y="3354053"/>
                </a:lnTo>
                <a:lnTo>
                  <a:pt x="1393480" y="3330639"/>
                </a:lnTo>
                <a:lnTo>
                  <a:pt x="1395861" y="3307624"/>
                </a:lnTo>
                <a:lnTo>
                  <a:pt x="1399433" y="3284210"/>
                </a:lnTo>
                <a:lnTo>
                  <a:pt x="1406181" y="3237383"/>
                </a:lnTo>
                <a:lnTo>
                  <a:pt x="1413722" y="3191350"/>
                </a:lnTo>
                <a:lnTo>
                  <a:pt x="1428407" y="3100078"/>
                </a:lnTo>
                <a:lnTo>
                  <a:pt x="1435551" y="3055633"/>
                </a:lnTo>
                <a:lnTo>
                  <a:pt x="1441108" y="3012775"/>
                </a:lnTo>
                <a:lnTo>
                  <a:pt x="1443489" y="2991346"/>
                </a:lnTo>
                <a:lnTo>
                  <a:pt x="1445474" y="2970710"/>
                </a:lnTo>
                <a:lnTo>
                  <a:pt x="1447062" y="2950075"/>
                </a:lnTo>
                <a:lnTo>
                  <a:pt x="1447855" y="2930232"/>
                </a:lnTo>
                <a:lnTo>
                  <a:pt x="1447855" y="2910391"/>
                </a:lnTo>
                <a:lnTo>
                  <a:pt x="1447855" y="2891740"/>
                </a:lnTo>
                <a:lnTo>
                  <a:pt x="1447062" y="2872691"/>
                </a:lnTo>
                <a:lnTo>
                  <a:pt x="1445474" y="2854834"/>
                </a:lnTo>
                <a:lnTo>
                  <a:pt x="1443489" y="2842930"/>
                </a:lnTo>
                <a:lnTo>
                  <a:pt x="1441505" y="2831421"/>
                </a:lnTo>
                <a:lnTo>
                  <a:pt x="1438727" y="2819516"/>
                </a:lnTo>
                <a:lnTo>
                  <a:pt x="1435551" y="2808007"/>
                </a:lnTo>
                <a:lnTo>
                  <a:pt x="1431582" y="2796102"/>
                </a:lnTo>
                <a:lnTo>
                  <a:pt x="1427613" y="2784197"/>
                </a:lnTo>
                <a:lnTo>
                  <a:pt x="1423248" y="2772689"/>
                </a:lnTo>
                <a:lnTo>
                  <a:pt x="1419402" y="2763815"/>
                </a:lnTo>
                <a:lnTo>
                  <a:pt x="1418088" y="2760784"/>
                </a:lnTo>
                <a:lnTo>
                  <a:pt x="1407372" y="2736974"/>
                </a:lnTo>
                <a:lnTo>
                  <a:pt x="1394671" y="2712767"/>
                </a:lnTo>
                <a:lnTo>
                  <a:pt x="1381970" y="2688560"/>
                </a:lnTo>
                <a:lnTo>
                  <a:pt x="1368080" y="2663956"/>
                </a:lnTo>
                <a:lnTo>
                  <a:pt x="1339502" y="2614352"/>
                </a:lnTo>
                <a:lnTo>
                  <a:pt x="1325611" y="2588955"/>
                </a:lnTo>
                <a:lnTo>
                  <a:pt x="1311720" y="2563160"/>
                </a:lnTo>
                <a:lnTo>
                  <a:pt x="1298225" y="2537365"/>
                </a:lnTo>
                <a:lnTo>
                  <a:pt x="1285921" y="2511174"/>
                </a:lnTo>
                <a:lnTo>
                  <a:pt x="1279968" y="2497682"/>
                </a:lnTo>
                <a:lnTo>
                  <a:pt x="1274412" y="2484190"/>
                </a:lnTo>
                <a:lnTo>
                  <a:pt x="1269649" y="2470697"/>
                </a:lnTo>
                <a:lnTo>
                  <a:pt x="1264489" y="2457205"/>
                </a:lnTo>
                <a:lnTo>
                  <a:pt x="1255360" y="2428633"/>
                </a:lnTo>
                <a:lnTo>
                  <a:pt x="1246629" y="2400061"/>
                </a:lnTo>
                <a:lnTo>
                  <a:pt x="1238691" y="2371488"/>
                </a:lnTo>
                <a:lnTo>
                  <a:pt x="1231944" y="2342520"/>
                </a:lnTo>
                <a:lnTo>
                  <a:pt x="1225196" y="2313947"/>
                </a:lnTo>
                <a:lnTo>
                  <a:pt x="1220037" y="2284978"/>
                </a:lnTo>
                <a:lnTo>
                  <a:pt x="1214877" y="2256010"/>
                </a:lnTo>
                <a:lnTo>
                  <a:pt x="1210511" y="2227438"/>
                </a:lnTo>
                <a:lnTo>
                  <a:pt x="1206542" y="2198469"/>
                </a:lnTo>
                <a:lnTo>
                  <a:pt x="1202970" y="2169103"/>
                </a:lnTo>
                <a:lnTo>
                  <a:pt x="1200192" y="2139736"/>
                </a:lnTo>
                <a:lnTo>
                  <a:pt x="1197414" y="2110371"/>
                </a:lnTo>
                <a:lnTo>
                  <a:pt x="1195481" y="2082164"/>
                </a:lnTo>
                <a:lnTo>
                  <a:pt x="1195430" y="2081402"/>
                </a:lnTo>
                <a:lnTo>
                  <a:pt x="1194238" y="2051243"/>
                </a:lnTo>
                <a:lnTo>
                  <a:pt x="1192651" y="2021480"/>
                </a:lnTo>
                <a:lnTo>
                  <a:pt x="1191460" y="1991717"/>
                </a:lnTo>
                <a:lnTo>
                  <a:pt x="1190666" y="1931001"/>
                </a:lnTo>
                <a:lnTo>
                  <a:pt x="1190666" y="1869889"/>
                </a:lnTo>
                <a:lnTo>
                  <a:pt x="1191063" y="1807982"/>
                </a:lnTo>
                <a:lnTo>
                  <a:pt x="1191460" y="1745283"/>
                </a:lnTo>
                <a:lnTo>
                  <a:pt x="1192651" y="1681392"/>
                </a:lnTo>
                <a:lnTo>
                  <a:pt x="1193047" y="1615517"/>
                </a:lnTo>
                <a:lnTo>
                  <a:pt x="1193047" y="1549643"/>
                </a:lnTo>
                <a:lnTo>
                  <a:pt x="1192653" y="1481699"/>
                </a:lnTo>
                <a:lnTo>
                  <a:pt x="1192651" y="1481387"/>
                </a:lnTo>
                <a:lnTo>
                  <a:pt x="1175981" y="1487340"/>
                </a:lnTo>
                <a:lnTo>
                  <a:pt x="1159708" y="1492896"/>
                </a:lnTo>
                <a:lnTo>
                  <a:pt x="1143436" y="1498451"/>
                </a:lnTo>
                <a:lnTo>
                  <a:pt x="1127163" y="1502816"/>
                </a:lnTo>
                <a:lnTo>
                  <a:pt x="1110493" y="1507578"/>
                </a:lnTo>
                <a:lnTo>
                  <a:pt x="1093824" y="1511547"/>
                </a:lnTo>
                <a:lnTo>
                  <a:pt x="1077154" y="1514721"/>
                </a:lnTo>
                <a:lnTo>
                  <a:pt x="1060882" y="1518293"/>
                </a:lnTo>
                <a:lnTo>
                  <a:pt x="1044608" y="1521467"/>
                </a:lnTo>
                <a:lnTo>
                  <a:pt x="1027939" y="1523848"/>
                </a:lnTo>
                <a:lnTo>
                  <a:pt x="1011666" y="1525833"/>
                </a:lnTo>
                <a:lnTo>
                  <a:pt x="995393" y="1527420"/>
                </a:lnTo>
                <a:lnTo>
                  <a:pt x="978724" y="1528610"/>
                </a:lnTo>
                <a:lnTo>
                  <a:pt x="962848" y="1529801"/>
                </a:lnTo>
                <a:lnTo>
                  <a:pt x="946575" y="1530595"/>
                </a:lnTo>
                <a:lnTo>
                  <a:pt x="930699" y="1530595"/>
                </a:lnTo>
                <a:lnTo>
                  <a:pt x="914823" y="1530595"/>
                </a:lnTo>
                <a:lnTo>
                  <a:pt x="898947" y="1530595"/>
                </a:lnTo>
                <a:lnTo>
                  <a:pt x="883072" y="1529801"/>
                </a:lnTo>
                <a:lnTo>
                  <a:pt x="867593" y="1528610"/>
                </a:lnTo>
                <a:lnTo>
                  <a:pt x="852114" y="1527420"/>
                </a:lnTo>
                <a:lnTo>
                  <a:pt x="836635" y="1525833"/>
                </a:lnTo>
                <a:lnTo>
                  <a:pt x="821553" y="1523848"/>
                </a:lnTo>
                <a:lnTo>
                  <a:pt x="809492" y="1521944"/>
                </a:lnTo>
                <a:lnTo>
                  <a:pt x="806471" y="1521467"/>
                </a:lnTo>
                <a:lnTo>
                  <a:pt x="804708" y="1521143"/>
                </a:lnTo>
                <a:lnTo>
                  <a:pt x="791389" y="1518690"/>
                </a:lnTo>
                <a:lnTo>
                  <a:pt x="776703" y="1515912"/>
                </a:lnTo>
                <a:lnTo>
                  <a:pt x="762415" y="1512340"/>
                </a:lnTo>
                <a:lnTo>
                  <a:pt x="747730" y="1508769"/>
                </a:lnTo>
                <a:lnTo>
                  <a:pt x="733442" y="1504800"/>
                </a:lnTo>
                <a:lnTo>
                  <a:pt x="719550" y="1500435"/>
                </a:lnTo>
                <a:lnTo>
                  <a:pt x="706056" y="1496070"/>
                </a:lnTo>
                <a:lnTo>
                  <a:pt x="692164" y="1490911"/>
                </a:lnTo>
                <a:lnTo>
                  <a:pt x="679067" y="1486149"/>
                </a:lnTo>
                <a:lnTo>
                  <a:pt x="665969" y="1480593"/>
                </a:lnTo>
                <a:lnTo>
                  <a:pt x="653269" y="1474641"/>
                </a:lnTo>
                <a:lnTo>
                  <a:pt x="640965" y="1468688"/>
                </a:lnTo>
                <a:lnTo>
                  <a:pt x="628661" y="1462339"/>
                </a:lnTo>
                <a:lnTo>
                  <a:pt x="616754" y="1455593"/>
                </a:lnTo>
                <a:lnTo>
                  <a:pt x="604847" y="1448847"/>
                </a:lnTo>
                <a:lnTo>
                  <a:pt x="602509" y="1447315"/>
                </a:lnTo>
                <a:lnTo>
                  <a:pt x="593337" y="1441307"/>
                </a:lnTo>
                <a:lnTo>
                  <a:pt x="582224" y="1433767"/>
                </a:lnTo>
                <a:lnTo>
                  <a:pt x="572658" y="1427036"/>
                </a:lnTo>
                <a:lnTo>
                  <a:pt x="571508" y="1426227"/>
                </a:lnTo>
                <a:lnTo>
                  <a:pt x="570862" y="1425749"/>
                </a:lnTo>
                <a:lnTo>
                  <a:pt x="560792" y="1418290"/>
                </a:lnTo>
                <a:lnTo>
                  <a:pt x="550869" y="1409957"/>
                </a:lnTo>
                <a:lnTo>
                  <a:pt x="541741" y="1401623"/>
                </a:lnTo>
                <a:lnTo>
                  <a:pt x="532215" y="1392496"/>
                </a:lnTo>
                <a:lnTo>
                  <a:pt x="522690" y="1383766"/>
                </a:lnTo>
                <a:lnTo>
                  <a:pt x="514355" y="1374241"/>
                </a:lnTo>
                <a:lnTo>
                  <a:pt x="506020" y="1364718"/>
                </a:lnTo>
                <a:lnTo>
                  <a:pt x="501767" y="1359655"/>
                </a:lnTo>
                <a:lnTo>
                  <a:pt x="497685" y="1354797"/>
                </a:lnTo>
                <a:lnTo>
                  <a:pt x="495984" y="1352435"/>
                </a:lnTo>
                <a:lnTo>
                  <a:pt x="490541" y="1344876"/>
                </a:lnTo>
                <a:lnTo>
                  <a:pt x="483397" y="1334558"/>
                </a:lnTo>
                <a:lnTo>
                  <a:pt x="477047" y="1324240"/>
                </a:lnTo>
                <a:lnTo>
                  <a:pt x="470696" y="1313129"/>
                </a:lnTo>
                <a:lnTo>
                  <a:pt x="464743" y="1302017"/>
                </a:lnTo>
                <a:lnTo>
                  <a:pt x="459583" y="1290906"/>
                </a:lnTo>
                <a:lnTo>
                  <a:pt x="454820" y="1279398"/>
                </a:lnTo>
                <a:lnTo>
                  <a:pt x="450058" y="1267493"/>
                </a:lnTo>
                <a:lnTo>
                  <a:pt x="446089" y="1255588"/>
                </a:lnTo>
                <a:lnTo>
                  <a:pt x="442914" y="1243683"/>
                </a:lnTo>
                <a:lnTo>
                  <a:pt x="439738" y="1230984"/>
                </a:lnTo>
                <a:lnTo>
                  <a:pt x="436960" y="1218682"/>
                </a:lnTo>
                <a:lnTo>
                  <a:pt x="434579" y="1205983"/>
                </a:lnTo>
                <a:lnTo>
                  <a:pt x="433388" y="1192888"/>
                </a:lnTo>
                <a:lnTo>
                  <a:pt x="444104" y="1187332"/>
                </a:lnTo>
                <a:lnTo>
                  <a:pt x="455217" y="1182570"/>
                </a:lnTo>
                <a:lnTo>
                  <a:pt x="465934" y="1177808"/>
                </a:lnTo>
                <a:lnTo>
                  <a:pt x="477047" y="1173443"/>
                </a:lnTo>
                <a:lnTo>
                  <a:pt x="488557" y="1169475"/>
                </a:lnTo>
                <a:lnTo>
                  <a:pt x="500067" y="1165903"/>
                </a:lnTo>
                <a:lnTo>
                  <a:pt x="511974" y="1162728"/>
                </a:lnTo>
                <a:lnTo>
                  <a:pt x="523881" y="1159554"/>
                </a:lnTo>
                <a:lnTo>
                  <a:pt x="547694" y="1153998"/>
                </a:lnTo>
                <a:lnTo>
                  <a:pt x="572302" y="1149633"/>
                </a:lnTo>
                <a:lnTo>
                  <a:pt x="597703" y="1146061"/>
                </a:lnTo>
                <a:lnTo>
                  <a:pt x="623501" y="1143680"/>
                </a:lnTo>
                <a:lnTo>
                  <a:pt x="649300" y="1142093"/>
                </a:lnTo>
                <a:lnTo>
                  <a:pt x="676288" y="1141299"/>
                </a:lnTo>
                <a:lnTo>
                  <a:pt x="703277" y="1140902"/>
                </a:lnTo>
                <a:lnTo>
                  <a:pt x="730267" y="1140902"/>
                </a:lnTo>
                <a:lnTo>
                  <a:pt x="758446" y="1141299"/>
                </a:lnTo>
                <a:lnTo>
                  <a:pt x="786229" y="1142093"/>
                </a:lnTo>
                <a:lnTo>
                  <a:pt x="842191" y="1145267"/>
                </a:lnTo>
                <a:lnTo>
                  <a:pt x="956100" y="1152014"/>
                </a:lnTo>
                <a:lnTo>
                  <a:pt x="1012857" y="1155188"/>
                </a:lnTo>
                <a:lnTo>
                  <a:pt x="1041036" y="1155982"/>
                </a:lnTo>
                <a:lnTo>
                  <a:pt x="1068819" y="1156776"/>
                </a:lnTo>
                <a:lnTo>
                  <a:pt x="1096602" y="1157173"/>
                </a:lnTo>
                <a:lnTo>
                  <a:pt x="1124384" y="1156776"/>
                </a:lnTo>
                <a:lnTo>
                  <a:pt x="1151771" y="1155585"/>
                </a:lnTo>
                <a:lnTo>
                  <a:pt x="1178759" y="1153998"/>
                </a:lnTo>
                <a:lnTo>
                  <a:pt x="1205351" y="1151617"/>
                </a:lnTo>
                <a:lnTo>
                  <a:pt x="1231944" y="1148045"/>
                </a:lnTo>
                <a:lnTo>
                  <a:pt x="1257345" y="1143680"/>
                </a:lnTo>
                <a:lnTo>
                  <a:pt x="1282349" y="1138918"/>
                </a:lnTo>
                <a:lnTo>
                  <a:pt x="1275999" y="1112330"/>
                </a:lnTo>
                <a:lnTo>
                  <a:pt x="1270045" y="1085742"/>
                </a:lnTo>
                <a:lnTo>
                  <a:pt x="1266077" y="1059551"/>
                </a:lnTo>
                <a:lnTo>
                  <a:pt x="1262697" y="1034767"/>
                </a:lnTo>
                <a:lnTo>
                  <a:pt x="1262504" y="1033360"/>
                </a:lnTo>
                <a:lnTo>
                  <a:pt x="1262419" y="1032421"/>
                </a:lnTo>
                <a:lnTo>
                  <a:pt x="1260123" y="1007169"/>
                </a:lnTo>
                <a:lnTo>
                  <a:pt x="1259329" y="980581"/>
                </a:lnTo>
                <a:lnTo>
                  <a:pt x="1259329" y="954786"/>
                </a:lnTo>
                <a:lnTo>
                  <a:pt x="1260123" y="928992"/>
                </a:lnTo>
                <a:lnTo>
                  <a:pt x="1262108" y="903595"/>
                </a:lnTo>
                <a:lnTo>
                  <a:pt x="1265283" y="877800"/>
                </a:lnTo>
                <a:lnTo>
                  <a:pt x="1269252" y="853196"/>
                </a:lnTo>
                <a:lnTo>
                  <a:pt x="1273618" y="827799"/>
                </a:lnTo>
                <a:lnTo>
                  <a:pt x="1279571" y="802798"/>
                </a:lnTo>
                <a:lnTo>
                  <a:pt x="1285921" y="778591"/>
                </a:lnTo>
                <a:lnTo>
                  <a:pt x="1293462" y="754781"/>
                </a:lnTo>
                <a:lnTo>
                  <a:pt x="1301401" y="730971"/>
                </a:lnTo>
                <a:lnTo>
                  <a:pt x="1310529" y="707558"/>
                </a:lnTo>
                <a:lnTo>
                  <a:pt x="1320451" y="684145"/>
                </a:lnTo>
                <a:lnTo>
                  <a:pt x="1330771" y="661922"/>
                </a:lnTo>
                <a:lnTo>
                  <a:pt x="1341487" y="639302"/>
                </a:lnTo>
                <a:lnTo>
                  <a:pt x="1352997" y="617476"/>
                </a:lnTo>
                <a:lnTo>
                  <a:pt x="1365301" y="596841"/>
                </a:lnTo>
                <a:lnTo>
                  <a:pt x="1378398" y="575809"/>
                </a:lnTo>
                <a:lnTo>
                  <a:pt x="1392290" y="555570"/>
                </a:lnTo>
                <a:lnTo>
                  <a:pt x="1406181" y="536125"/>
                </a:lnTo>
                <a:lnTo>
                  <a:pt x="1420469" y="516680"/>
                </a:lnTo>
                <a:lnTo>
                  <a:pt x="1435949" y="498426"/>
                </a:lnTo>
                <a:lnTo>
                  <a:pt x="1451427" y="480568"/>
                </a:lnTo>
                <a:lnTo>
                  <a:pt x="1467303" y="463504"/>
                </a:lnTo>
                <a:lnTo>
                  <a:pt x="1483576" y="446837"/>
                </a:lnTo>
                <a:lnTo>
                  <a:pt x="1500642" y="430567"/>
                </a:lnTo>
                <a:lnTo>
                  <a:pt x="1517709" y="415884"/>
                </a:lnTo>
                <a:lnTo>
                  <a:pt x="1537950" y="398820"/>
                </a:lnTo>
                <a:lnTo>
                  <a:pt x="1558986" y="382550"/>
                </a:lnTo>
                <a:lnTo>
                  <a:pt x="1579625" y="366676"/>
                </a:lnTo>
                <a:lnTo>
                  <a:pt x="1601057" y="351200"/>
                </a:lnTo>
                <a:lnTo>
                  <a:pt x="1622887" y="336517"/>
                </a:lnTo>
                <a:lnTo>
                  <a:pt x="1645113" y="321437"/>
                </a:lnTo>
                <a:lnTo>
                  <a:pt x="1667736" y="307548"/>
                </a:lnTo>
                <a:lnTo>
                  <a:pt x="1690359" y="294055"/>
                </a:lnTo>
                <a:lnTo>
                  <a:pt x="1713776" y="281357"/>
                </a:lnTo>
                <a:lnTo>
                  <a:pt x="1737590" y="268658"/>
                </a:lnTo>
                <a:lnTo>
                  <a:pt x="1761403" y="256356"/>
                </a:lnTo>
                <a:lnTo>
                  <a:pt x="1785217" y="244848"/>
                </a:lnTo>
                <a:lnTo>
                  <a:pt x="1810221" y="233340"/>
                </a:lnTo>
                <a:lnTo>
                  <a:pt x="1835226" y="223022"/>
                </a:lnTo>
                <a:lnTo>
                  <a:pt x="1859834" y="212704"/>
                </a:lnTo>
                <a:lnTo>
                  <a:pt x="1885632" y="202783"/>
                </a:lnTo>
                <a:lnTo>
                  <a:pt x="1911033" y="193259"/>
                </a:lnTo>
                <a:lnTo>
                  <a:pt x="1937625" y="184132"/>
                </a:lnTo>
                <a:lnTo>
                  <a:pt x="1963821" y="175402"/>
                </a:lnTo>
                <a:lnTo>
                  <a:pt x="1990016" y="167068"/>
                </a:lnTo>
                <a:lnTo>
                  <a:pt x="2017401" y="159528"/>
                </a:lnTo>
                <a:lnTo>
                  <a:pt x="2044391" y="151988"/>
                </a:lnTo>
                <a:lnTo>
                  <a:pt x="2072173" y="144448"/>
                </a:lnTo>
                <a:lnTo>
                  <a:pt x="2099956" y="138099"/>
                </a:lnTo>
                <a:lnTo>
                  <a:pt x="2127739" y="131750"/>
                </a:lnTo>
                <a:lnTo>
                  <a:pt x="2155918" y="125797"/>
                </a:lnTo>
                <a:lnTo>
                  <a:pt x="2184495" y="120241"/>
                </a:lnTo>
                <a:lnTo>
                  <a:pt x="2213071" y="114686"/>
                </a:lnTo>
                <a:lnTo>
                  <a:pt x="2242442" y="109924"/>
                </a:lnTo>
                <a:lnTo>
                  <a:pt x="2271416" y="105162"/>
                </a:lnTo>
                <a:lnTo>
                  <a:pt x="2301182" y="100797"/>
                </a:lnTo>
                <a:lnTo>
                  <a:pt x="2330950" y="96828"/>
                </a:lnTo>
                <a:lnTo>
                  <a:pt x="2360717" y="93257"/>
                </a:lnTo>
                <a:lnTo>
                  <a:pt x="2391278" y="90082"/>
                </a:lnTo>
                <a:lnTo>
                  <a:pt x="2421442" y="86907"/>
                </a:lnTo>
                <a:lnTo>
                  <a:pt x="2452399" y="84526"/>
                </a:lnTo>
                <a:lnTo>
                  <a:pt x="2482961" y="82145"/>
                </a:lnTo>
                <a:lnTo>
                  <a:pt x="2513919" y="80161"/>
                </a:lnTo>
                <a:lnTo>
                  <a:pt x="2576628" y="76590"/>
                </a:lnTo>
                <a:lnTo>
                  <a:pt x="2640132" y="74209"/>
                </a:lnTo>
                <a:lnTo>
                  <a:pt x="2704032" y="73018"/>
                </a:lnTo>
                <a:lnTo>
                  <a:pt x="2768726" y="72621"/>
                </a:lnTo>
                <a:lnTo>
                  <a:pt x="2834215" y="73018"/>
                </a:lnTo>
                <a:lnTo>
                  <a:pt x="2900496" y="74605"/>
                </a:lnTo>
                <a:lnTo>
                  <a:pt x="2967571" y="76987"/>
                </a:lnTo>
                <a:lnTo>
                  <a:pt x="3034647" y="80161"/>
                </a:lnTo>
                <a:lnTo>
                  <a:pt x="3102119" y="83336"/>
                </a:lnTo>
                <a:lnTo>
                  <a:pt x="3170384" y="88098"/>
                </a:lnTo>
                <a:lnTo>
                  <a:pt x="3239444" y="92860"/>
                </a:lnTo>
                <a:lnTo>
                  <a:pt x="3308107" y="98812"/>
                </a:lnTo>
                <a:lnTo>
                  <a:pt x="3377564" y="104765"/>
                </a:lnTo>
                <a:lnTo>
                  <a:pt x="3447021" y="111114"/>
                </a:lnTo>
                <a:lnTo>
                  <a:pt x="3517272" y="118257"/>
                </a:lnTo>
                <a:lnTo>
                  <a:pt x="3587522" y="125797"/>
                </a:lnTo>
                <a:lnTo>
                  <a:pt x="3657773" y="133734"/>
                </a:lnTo>
                <a:lnTo>
                  <a:pt x="3799465" y="149607"/>
                </a:lnTo>
                <a:lnTo>
                  <a:pt x="3941157" y="166274"/>
                </a:lnTo>
                <a:lnTo>
                  <a:pt x="4224541" y="200402"/>
                </a:lnTo>
                <a:lnTo>
                  <a:pt x="4365836" y="216673"/>
                </a:lnTo>
                <a:lnTo>
                  <a:pt x="4505940" y="232149"/>
                </a:lnTo>
                <a:lnTo>
                  <a:pt x="4576191" y="239292"/>
                </a:lnTo>
                <a:lnTo>
                  <a:pt x="4645648" y="246038"/>
                </a:lnTo>
                <a:lnTo>
                  <a:pt x="4714708" y="252388"/>
                </a:lnTo>
                <a:lnTo>
                  <a:pt x="4783371" y="258340"/>
                </a:lnTo>
                <a:lnTo>
                  <a:pt x="4851637" y="263896"/>
                </a:lnTo>
                <a:lnTo>
                  <a:pt x="4919507" y="268261"/>
                </a:lnTo>
                <a:lnTo>
                  <a:pt x="4986979" y="272230"/>
                </a:lnTo>
                <a:lnTo>
                  <a:pt x="5053658" y="275801"/>
                </a:lnTo>
                <a:lnTo>
                  <a:pt x="5120336" y="278182"/>
                </a:lnTo>
                <a:lnTo>
                  <a:pt x="5185824" y="280166"/>
                </a:lnTo>
                <a:lnTo>
                  <a:pt x="5250915" y="281357"/>
                </a:lnTo>
                <a:lnTo>
                  <a:pt x="5314815" y="281357"/>
                </a:lnTo>
                <a:lnTo>
                  <a:pt x="5378716" y="280166"/>
                </a:lnTo>
                <a:lnTo>
                  <a:pt x="5441822" y="278182"/>
                </a:lnTo>
                <a:lnTo>
                  <a:pt x="5503738" y="275404"/>
                </a:lnTo>
                <a:lnTo>
                  <a:pt x="5564860" y="271436"/>
                </a:lnTo>
                <a:lnTo>
                  <a:pt x="5589071" y="269452"/>
                </a:lnTo>
                <a:lnTo>
                  <a:pt x="5614075" y="266674"/>
                </a:lnTo>
                <a:lnTo>
                  <a:pt x="5639477" y="263896"/>
                </a:lnTo>
                <a:lnTo>
                  <a:pt x="5665275" y="259928"/>
                </a:lnTo>
                <a:lnTo>
                  <a:pt x="5690676" y="255959"/>
                </a:lnTo>
                <a:lnTo>
                  <a:pt x="5716474" y="251594"/>
                </a:lnTo>
                <a:lnTo>
                  <a:pt x="5742273" y="246435"/>
                </a:lnTo>
                <a:lnTo>
                  <a:pt x="5768071" y="240879"/>
                </a:lnTo>
                <a:lnTo>
                  <a:pt x="5793472" y="234927"/>
                </a:lnTo>
                <a:lnTo>
                  <a:pt x="5818874" y="228578"/>
                </a:lnTo>
                <a:lnTo>
                  <a:pt x="5844275" y="221435"/>
                </a:lnTo>
                <a:lnTo>
                  <a:pt x="5868486" y="214688"/>
                </a:lnTo>
                <a:lnTo>
                  <a:pt x="5892696" y="206752"/>
                </a:lnTo>
                <a:lnTo>
                  <a:pt x="5916510" y="198815"/>
                </a:lnTo>
                <a:lnTo>
                  <a:pt x="5939927" y="189688"/>
                </a:lnTo>
                <a:lnTo>
                  <a:pt x="5962550" y="180957"/>
                </a:lnTo>
                <a:lnTo>
                  <a:pt x="5973663" y="175798"/>
                </a:lnTo>
                <a:lnTo>
                  <a:pt x="5984776" y="171036"/>
                </a:lnTo>
                <a:lnTo>
                  <a:pt x="5995889" y="165481"/>
                </a:lnTo>
                <a:lnTo>
                  <a:pt x="6006209" y="159925"/>
                </a:lnTo>
                <a:lnTo>
                  <a:pt x="6026451" y="148020"/>
                </a:lnTo>
                <a:lnTo>
                  <a:pt x="6046295" y="135718"/>
                </a:lnTo>
                <a:lnTo>
                  <a:pt x="6065346" y="122623"/>
                </a:lnTo>
                <a:lnTo>
                  <a:pt x="6083604" y="109130"/>
                </a:lnTo>
                <a:lnTo>
                  <a:pt x="6119324" y="82939"/>
                </a:lnTo>
                <a:lnTo>
                  <a:pt x="6136788" y="70240"/>
                </a:lnTo>
                <a:lnTo>
                  <a:pt x="6154648" y="57541"/>
                </a:lnTo>
                <a:lnTo>
                  <a:pt x="6172508" y="45636"/>
                </a:lnTo>
                <a:lnTo>
                  <a:pt x="6190369" y="34128"/>
                </a:lnTo>
                <a:lnTo>
                  <a:pt x="6209420" y="24207"/>
                </a:lnTo>
                <a:lnTo>
                  <a:pt x="6218945" y="19445"/>
                </a:lnTo>
                <a:lnTo>
                  <a:pt x="6228074" y="15080"/>
                </a:lnTo>
                <a:lnTo>
                  <a:pt x="6238393" y="11112"/>
                </a:lnTo>
                <a:lnTo>
                  <a:pt x="6248712" y="7143"/>
                </a:lnTo>
                <a:lnTo>
                  <a:pt x="6259032" y="3572"/>
                </a:lnTo>
                <a:lnTo>
                  <a:pt x="6269351" y="397"/>
                </a:lnTo>
                <a:lnTo>
                  <a:pt x="6274511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>
              <a:solidFill>
                <a:srgbClr val="FFFFFF"/>
              </a:solidFill>
              <a:latin typeface="+mn-lt"/>
              <a:ea typeface="+mn-ea"/>
            </a:endParaRPr>
          </a:p>
        </p:txBody>
      </p:sp>
      <p:grpSp>
        <p:nvGrpSpPr>
          <p:cNvPr id="34" name="Group 5"/>
          <p:cNvGrpSpPr/>
          <p:nvPr/>
        </p:nvGrpSpPr>
        <p:grpSpPr bwMode="auto">
          <a:xfrm>
            <a:off x="294903" y="404813"/>
            <a:ext cx="360363" cy="287337"/>
            <a:chOff x="0" y="0"/>
            <a:chExt cx="360040" cy="288032"/>
          </a:xfrm>
        </p:grpSpPr>
        <p:sp>
          <p:nvSpPr>
            <p:cNvPr id="35" name="燕尾形 19"/>
            <p:cNvSpPr>
              <a:spLocks noChangeArrowheads="1"/>
            </p:cNvSpPr>
            <p:nvPr/>
          </p:nvSpPr>
          <p:spPr bwMode="auto">
            <a:xfrm>
              <a:off x="144016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" name="燕尾形 20"/>
            <p:cNvSpPr>
              <a:spLocks noChangeArrowheads="1"/>
            </p:cNvSpPr>
            <p:nvPr/>
          </p:nvSpPr>
          <p:spPr bwMode="auto">
            <a:xfrm>
              <a:off x="0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09666"/>
            <a:ext cx="9144000" cy="3938016"/>
          </a:xfrm>
          <a:prstGeom prst="rect">
            <a:avLst/>
          </a:prstGeom>
        </p:spPr>
      </p:pic>
      <p:sp>
        <p:nvSpPr>
          <p:cNvPr id="26" name="TextBox 1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2546350" y="1873250"/>
            <a:ext cx="546417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isometricLeftDown">
                <a:rot lat="19611842" lon="928482" rev="21300000"/>
              </a:camera>
              <a:lightRig rig="threePt" dir="t"/>
            </a:scene3d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追梦新时代 再踏新征程</a:t>
            </a:r>
            <a:endParaRPr lang="zh-CN" altLang="en-US" sz="4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3"/>
          <p:cNvGrpSpPr/>
          <p:nvPr/>
        </p:nvGrpSpPr>
        <p:grpSpPr bwMode="auto">
          <a:xfrm>
            <a:off x="1289323" y="771550"/>
            <a:ext cx="1914525" cy="1273017"/>
            <a:chOff x="-28501" y="-20218"/>
            <a:chExt cx="1913434" cy="1416011"/>
          </a:xfrm>
        </p:grpSpPr>
        <p:pic>
          <p:nvPicPr>
            <p:cNvPr id="28" name="对角圆角矩形 41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501" y="-20218"/>
              <a:ext cx="1913434" cy="1416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111980" y="77883"/>
              <a:ext cx="1620033" cy="581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buFont typeface="Arial" panose="020B0604020202020204" pitchFamily="34" charset="0"/>
                <a:buNone/>
              </a:pPr>
              <a:r>
                <a:rPr lang="zh-CN" altLang="en-US" sz="2800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第五部分</a:t>
              </a:r>
              <a:endParaRPr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8000">
        <p14:flip dir="r"/>
      </p:transition>
    </mc:Choice>
    <mc:Fallback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H_Other_1"/>
          <p:cNvSpPr/>
          <p:nvPr>
            <p:custDataLst>
              <p:tags r:id="rId1"/>
            </p:custDataLst>
          </p:nvPr>
        </p:nvSpPr>
        <p:spPr>
          <a:xfrm rot="3152971">
            <a:off x="2370158" y="2919466"/>
            <a:ext cx="1444299" cy="1135714"/>
          </a:xfrm>
          <a:custGeom>
            <a:avLst/>
            <a:gdLst/>
            <a:ahLst/>
            <a:cxnLst/>
            <a:rect l="l" t="t" r="r" b="b"/>
            <a:pathLst>
              <a:path w="2448272" h="1925181">
                <a:moveTo>
                  <a:pt x="1224136" y="0"/>
                </a:moveTo>
                <a:cubicBezTo>
                  <a:pt x="1900208" y="0"/>
                  <a:pt x="2448272" y="548064"/>
                  <a:pt x="2448272" y="1224136"/>
                </a:cubicBezTo>
                <a:cubicBezTo>
                  <a:pt x="2448272" y="1485100"/>
                  <a:pt x="2366613" y="1726991"/>
                  <a:pt x="2226782" y="1925181"/>
                </a:cubicBezTo>
                <a:lnTo>
                  <a:pt x="221490" y="1925181"/>
                </a:lnTo>
                <a:cubicBezTo>
                  <a:pt x="81659" y="1726991"/>
                  <a:pt x="0" y="1485100"/>
                  <a:pt x="0" y="1224136"/>
                </a:cubicBezTo>
                <a:cubicBezTo>
                  <a:pt x="0" y="548064"/>
                  <a:pt x="548064" y="0"/>
                  <a:pt x="1224136" y="0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sz="1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MH_SubTitle_1"/>
          <p:cNvSpPr txBox="1"/>
          <p:nvPr>
            <p:custDataLst>
              <p:tags r:id="rId2"/>
            </p:custDataLst>
          </p:nvPr>
        </p:nvSpPr>
        <p:spPr>
          <a:xfrm rot="3140710">
            <a:off x="1982951" y="3775528"/>
            <a:ext cx="1082315" cy="34624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1" kern="0">
                <a:solidFill>
                  <a:srgbClr val="CB9B77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en-US" altLang="zh-CN" sz="1500" b="0">
                <a:solidFill>
                  <a:srgbClr val="D6B194"/>
                </a:solidFill>
                <a:latin typeface="微软雅黑" panose="020B0503020204020204" pitchFamily="34" charset="-122"/>
              </a:rPr>
              <a:t>LOREM</a:t>
            </a:r>
            <a:endParaRPr lang="zh-CN" altLang="en-US" sz="1500" b="0" dirty="0">
              <a:solidFill>
                <a:srgbClr val="D6B194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MH_Text_1"/>
          <p:cNvSpPr/>
          <p:nvPr>
            <p:custDataLst>
              <p:tags r:id="rId3"/>
            </p:custDataLst>
          </p:nvPr>
        </p:nvSpPr>
        <p:spPr>
          <a:xfrm>
            <a:off x="2304605" y="2893754"/>
            <a:ext cx="1329856" cy="1361033"/>
          </a:xfrm>
          <a:custGeom>
            <a:avLst/>
            <a:gdLst>
              <a:gd name="connsiteX0" fmla="*/ 810262 w 1773141"/>
              <a:gd name="connsiteY0" fmla="*/ 1611 h 1814710"/>
              <a:gd name="connsiteX1" fmla="*/ 1585932 w 1773141"/>
              <a:gd name="connsiteY1" fmla="*/ 355924 h 1814710"/>
              <a:gd name="connsiteX2" fmla="*/ 1417218 w 1773141"/>
              <a:gd name="connsiteY2" fmla="*/ 1628933 h 1814710"/>
              <a:gd name="connsiteX3" fmla="*/ 904488 w 1773141"/>
              <a:gd name="connsiteY3" fmla="*/ 1814710 h 1814710"/>
              <a:gd name="connsiteX4" fmla="*/ 0 w 1773141"/>
              <a:gd name="connsiteY4" fmla="*/ 633846 h 1814710"/>
              <a:gd name="connsiteX5" fmla="*/ 312924 w 1773141"/>
              <a:gd name="connsiteY5" fmla="*/ 187210 h 1814710"/>
              <a:gd name="connsiteX6" fmla="*/ 810262 w 1773141"/>
              <a:gd name="connsiteY6" fmla="*/ 1611 h 181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3141" h="1814710">
                <a:moveTo>
                  <a:pt x="810262" y="1611"/>
                </a:moveTo>
                <a:cubicBezTo>
                  <a:pt x="1101237" y="-15717"/>
                  <a:pt x="1395343" y="107099"/>
                  <a:pt x="1585932" y="355924"/>
                </a:cubicBezTo>
                <a:cubicBezTo>
                  <a:pt x="1890875" y="754045"/>
                  <a:pt x="1815339" y="1323990"/>
                  <a:pt x="1417218" y="1628933"/>
                </a:cubicBezTo>
                <a:cubicBezTo>
                  <a:pt x="1263543" y="1746641"/>
                  <a:pt x="1084268" y="1807659"/>
                  <a:pt x="904488" y="1814710"/>
                </a:cubicBezTo>
                <a:lnTo>
                  <a:pt x="0" y="633846"/>
                </a:lnTo>
                <a:cubicBezTo>
                  <a:pt x="53638" y="462110"/>
                  <a:pt x="159249" y="304918"/>
                  <a:pt x="312924" y="187210"/>
                </a:cubicBezTo>
                <a:cubicBezTo>
                  <a:pt x="462219" y="72857"/>
                  <a:pt x="635677" y="12008"/>
                  <a:pt x="810262" y="1611"/>
                </a:cubicBezTo>
                <a:close/>
              </a:path>
            </a:pathLst>
          </a:custGeom>
          <a:solidFill>
            <a:srgbClr val="D6B194"/>
          </a:solidFill>
          <a:ln w="25400" cap="flat" cmpd="sng" algn="ctr">
            <a:noFill/>
            <a:prstDash val="solid"/>
          </a:ln>
          <a:effectLst/>
        </p:spPr>
        <p:txBody>
          <a:bodyPr wrap="square" lIns="297000" tIns="0" rIns="81000" bIns="0" rtlCol="0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kern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rPr>
              <a:t>坚定理想信念</a:t>
            </a:r>
            <a:endParaRPr lang="zh-CN" altLang="en-US" sz="2000" kern="0" dirty="0">
              <a:solidFill>
                <a:srgbClr val="FFFFFF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9" name="MH_Other_2"/>
          <p:cNvSpPr/>
          <p:nvPr>
            <p:custDataLst>
              <p:tags r:id="rId4"/>
            </p:custDataLst>
          </p:nvPr>
        </p:nvSpPr>
        <p:spPr>
          <a:xfrm rot="3152971" flipV="1">
            <a:off x="1572361" y="3731197"/>
            <a:ext cx="2004533" cy="42056"/>
          </a:xfrm>
          <a:custGeom>
            <a:avLst/>
            <a:gdLst/>
            <a:ahLst/>
            <a:cxnLst/>
            <a:rect l="l" t="t" r="r" b="b"/>
            <a:pathLst>
              <a:path w="5967726" h="372256">
                <a:moveTo>
                  <a:pt x="2983863" y="0"/>
                </a:moveTo>
                <a:cubicBezTo>
                  <a:pt x="4505610" y="0"/>
                  <a:pt x="5763890" y="161740"/>
                  <a:pt x="5967726" y="372256"/>
                </a:cubicBezTo>
                <a:lnTo>
                  <a:pt x="0" y="372256"/>
                </a:lnTo>
                <a:cubicBezTo>
                  <a:pt x="203837" y="161740"/>
                  <a:pt x="1462116" y="0"/>
                  <a:pt x="2983863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828282">
                  <a:alpha val="26667"/>
                </a:srgbClr>
              </a:gs>
              <a:gs pos="26000">
                <a:srgbClr val="FFFFFF">
                  <a:alpha val="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sz="1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2" name="MH_Other_3"/>
          <p:cNvSpPr/>
          <p:nvPr>
            <p:custDataLst>
              <p:tags r:id="rId5"/>
            </p:custDataLst>
          </p:nvPr>
        </p:nvSpPr>
        <p:spPr>
          <a:xfrm rot="3152971">
            <a:off x="3930564" y="2919466"/>
            <a:ext cx="1444299" cy="1135714"/>
          </a:xfrm>
          <a:custGeom>
            <a:avLst/>
            <a:gdLst/>
            <a:ahLst/>
            <a:cxnLst/>
            <a:rect l="l" t="t" r="r" b="b"/>
            <a:pathLst>
              <a:path w="2448272" h="1925181">
                <a:moveTo>
                  <a:pt x="1224136" y="0"/>
                </a:moveTo>
                <a:cubicBezTo>
                  <a:pt x="1900208" y="0"/>
                  <a:pt x="2448272" y="548064"/>
                  <a:pt x="2448272" y="1224136"/>
                </a:cubicBezTo>
                <a:cubicBezTo>
                  <a:pt x="2448272" y="1485100"/>
                  <a:pt x="2366613" y="1726991"/>
                  <a:pt x="2226782" y="1925181"/>
                </a:cubicBezTo>
                <a:lnTo>
                  <a:pt x="221490" y="1925181"/>
                </a:lnTo>
                <a:cubicBezTo>
                  <a:pt x="81659" y="1726991"/>
                  <a:pt x="0" y="1485100"/>
                  <a:pt x="0" y="1224136"/>
                </a:cubicBezTo>
                <a:cubicBezTo>
                  <a:pt x="0" y="548064"/>
                  <a:pt x="548064" y="0"/>
                  <a:pt x="1224136" y="0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sz="1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" name="MH_SubTitle_2"/>
          <p:cNvSpPr txBox="1"/>
          <p:nvPr>
            <p:custDataLst>
              <p:tags r:id="rId6"/>
            </p:custDataLst>
          </p:nvPr>
        </p:nvSpPr>
        <p:spPr>
          <a:xfrm rot="3140710">
            <a:off x="3543358" y="3775528"/>
            <a:ext cx="1082315" cy="34624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1" kern="0">
                <a:solidFill>
                  <a:srgbClr val="D88B76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en-US" altLang="zh-CN" sz="1500" b="0">
                <a:solidFill>
                  <a:srgbClr val="DC9986"/>
                </a:solidFill>
                <a:latin typeface="微软雅黑" panose="020B0503020204020204" pitchFamily="34" charset="-122"/>
              </a:rPr>
              <a:t>LOREM</a:t>
            </a:r>
            <a:endParaRPr lang="zh-CN" altLang="en-US" sz="1500" b="0" dirty="0">
              <a:solidFill>
                <a:srgbClr val="DC9986"/>
              </a:solidFill>
              <a:latin typeface="微软雅黑" panose="020B0503020204020204" pitchFamily="34" charset="-122"/>
            </a:endParaRPr>
          </a:p>
        </p:txBody>
      </p:sp>
      <p:sp>
        <p:nvSpPr>
          <p:cNvPr id="24" name="MH_Text_2"/>
          <p:cNvSpPr/>
          <p:nvPr>
            <p:custDataLst>
              <p:tags r:id="rId7"/>
            </p:custDataLst>
          </p:nvPr>
        </p:nvSpPr>
        <p:spPr>
          <a:xfrm>
            <a:off x="3865012" y="2893754"/>
            <a:ext cx="1329856" cy="1361033"/>
          </a:xfrm>
          <a:custGeom>
            <a:avLst/>
            <a:gdLst>
              <a:gd name="connsiteX0" fmla="*/ 810262 w 1773141"/>
              <a:gd name="connsiteY0" fmla="*/ 1611 h 1814710"/>
              <a:gd name="connsiteX1" fmla="*/ 1585932 w 1773141"/>
              <a:gd name="connsiteY1" fmla="*/ 355924 h 1814710"/>
              <a:gd name="connsiteX2" fmla="*/ 1417218 w 1773141"/>
              <a:gd name="connsiteY2" fmla="*/ 1628933 h 1814710"/>
              <a:gd name="connsiteX3" fmla="*/ 904488 w 1773141"/>
              <a:gd name="connsiteY3" fmla="*/ 1814710 h 1814710"/>
              <a:gd name="connsiteX4" fmla="*/ 0 w 1773141"/>
              <a:gd name="connsiteY4" fmla="*/ 633846 h 1814710"/>
              <a:gd name="connsiteX5" fmla="*/ 312924 w 1773141"/>
              <a:gd name="connsiteY5" fmla="*/ 187210 h 1814710"/>
              <a:gd name="connsiteX6" fmla="*/ 810262 w 1773141"/>
              <a:gd name="connsiteY6" fmla="*/ 1611 h 181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3141" h="1814710">
                <a:moveTo>
                  <a:pt x="810262" y="1611"/>
                </a:moveTo>
                <a:cubicBezTo>
                  <a:pt x="1101237" y="-15717"/>
                  <a:pt x="1395343" y="107099"/>
                  <a:pt x="1585932" y="355924"/>
                </a:cubicBezTo>
                <a:cubicBezTo>
                  <a:pt x="1890875" y="754045"/>
                  <a:pt x="1815339" y="1323990"/>
                  <a:pt x="1417218" y="1628933"/>
                </a:cubicBezTo>
                <a:cubicBezTo>
                  <a:pt x="1263543" y="1746641"/>
                  <a:pt x="1084268" y="1807659"/>
                  <a:pt x="904488" y="1814710"/>
                </a:cubicBezTo>
                <a:lnTo>
                  <a:pt x="0" y="633846"/>
                </a:lnTo>
                <a:cubicBezTo>
                  <a:pt x="53638" y="462110"/>
                  <a:pt x="159249" y="304918"/>
                  <a:pt x="312924" y="187210"/>
                </a:cubicBezTo>
                <a:cubicBezTo>
                  <a:pt x="462219" y="72857"/>
                  <a:pt x="635677" y="12008"/>
                  <a:pt x="810262" y="1611"/>
                </a:cubicBezTo>
                <a:close/>
              </a:path>
            </a:pathLst>
          </a:custGeom>
          <a:solidFill>
            <a:srgbClr val="DC9986"/>
          </a:solidFill>
          <a:ln w="25400" cap="flat" cmpd="sng" algn="ctr">
            <a:noFill/>
            <a:prstDash val="solid"/>
          </a:ln>
          <a:effectLst/>
        </p:spPr>
        <p:txBody>
          <a:bodyPr wrap="square" lIns="297000" tIns="0" rIns="81000" bIns="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kern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rPr>
              <a:t>敢做敢为</a:t>
            </a:r>
            <a:endParaRPr lang="zh-CN" altLang="en-US" sz="3200" kern="0" dirty="0">
              <a:solidFill>
                <a:srgbClr val="FFFFFF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0" name="MH_Other_4"/>
          <p:cNvSpPr/>
          <p:nvPr>
            <p:custDataLst>
              <p:tags r:id="rId8"/>
            </p:custDataLst>
          </p:nvPr>
        </p:nvSpPr>
        <p:spPr>
          <a:xfrm rot="3152971" flipV="1">
            <a:off x="3138074" y="3731197"/>
            <a:ext cx="2004533" cy="42056"/>
          </a:xfrm>
          <a:custGeom>
            <a:avLst/>
            <a:gdLst/>
            <a:ahLst/>
            <a:cxnLst/>
            <a:rect l="l" t="t" r="r" b="b"/>
            <a:pathLst>
              <a:path w="5967726" h="372256">
                <a:moveTo>
                  <a:pt x="2983863" y="0"/>
                </a:moveTo>
                <a:cubicBezTo>
                  <a:pt x="4505610" y="0"/>
                  <a:pt x="5763890" y="161740"/>
                  <a:pt x="5967726" y="372256"/>
                </a:cubicBezTo>
                <a:lnTo>
                  <a:pt x="0" y="372256"/>
                </a:lnTo>
                <a:cubicBezTo>
                  <a:pt x="203837" y="161740"/>
                  <a:pt x="1462116" y="0"/>
                  <a:pt x="2983863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828282">
                  <a:alpha val="26667"/>
                </a:srgbClr>
              </a:gs>
              <a:gs pos="26000">
                <a:srgbClr val="FFFFFF">
                  <a:alpha val="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sz="1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5" name="MH_Other_5"/>
          <p:cNvSpPr/>
          <p:nvPr>
            <p:custDataLst>
              <p:tags r:id="rId9"/>
            </p:custDataLst>
          </p:nvPr>
        </p:nvSpPr>
        <p:spPr>
          <a:xfrm rot="3152971">
            <a:off x="5490971" y="2919466"/>
            <a:ext cx="1444299" cy="1135714"/>
          </a:xfrm>
          <a:custGeom>
            <a:avLst/>
            <a:gdLst/>
            <a:ahLst/>
            <a:cxnLst/>
            <a:rect l="l" t="t" r="r" b="b"/>
            <a:pathLst>
              <a:path w="2448272" h="1925181">
                <a:moveTo>
                  <a:pt x="1224136" y="0"/>
                </a:moveTo>
                <a:cubicBezTo>
                  <a:pt x="1900208" y="0"/>
                  <a:pt x="2448272" y="548064"/>
                  <a:pt x="2448272" y="1224136"/>
                </a:cubicBezTo>
                <a:cubicBezTo>
                  <a:pt x="2448272" y="1485100"/>
                  <a:pt x="2366613" y="1726991"/>
                  <a:pt x="2226782" y="1925181"/>
                </a:cubicBezTo>
                <a:lnTo>
                  <a:pt x="221490" y="1925181"/>
                </a:lnTo>
                <a:cubicBezTo>
                  <a:pt x="81659" y="1726991"/>
                  <a:pt x="0" y="1485100"/>
                  <a:pt x="0" y="1224136"/>
                </a:cubicBezTo>
                <a:cubicBezTo>
                  <a:pt x="0" y="548064"/>
                  <a:pt x="548064" y="0"/>
                  <a:pt x="1224136" y="0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sz="1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0" name="MH_SubTitle_3"/>
          <p:cNvSpPr txBox="1"/>
          <p:nvPr>
            <p:custDataLst>
              <p:tags r:id="rId10"/>
            </p:custDataLst>
          </p:nvPr>
        </p:nvSpPr>
        <p:spPr>
          <a:xfrm rot="3140710">
            <a:off x="5103764" y="3775528"/>
            <a:ext cx="1082315" cy="34624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1" kern="0">
                <a:solidFill>
                  <a:srgbClr val="CB9B77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en-US" altLang="zh-CN" sz="1500" b="0">
                <a:solidFill>
                  <a:srgbClr val="D6B194"/>
                </a:solidFill>
                <a:latin typeface="微软雅黑" panose="020B0503020204020204" pitchFamily="34" charset="-122"/>
              </a:rPr>
              <a:t>LOREM</a:t>
            </a:r>
            <a:endParaRPr lang="zh-CN" altLang="en-US" sz="1500" b="0" dirty="0">
              <a:solidFill>
                <a:srgbClr val="D6B194"/>
              </a:solidFill>
              <a:latin typeface="微软雅黑" panose="020B0503020204020204" pitchFamily="34" charset="-122"/>
            </a:endParaRPr>
          </a:p>
        </p:txBody>
      </p:sp>
      <p:sp>
        <p:nvSpPr>
          <p:cNvPr id="36" name="MH_Text_3"/>
          <p:cNvSpPr/>
          <p:nvPr>
            <p:custDataLst>
              <p:tags r:id="rId11"/>
            </p:custDataLst>
          </p:nvPr>
        </p:nvSpPr>
        <p:spPr>
          <a:xfrm>
            <a:off x="5425418" y="2893754"/>
            <a:ext cx="1329856" cy="1361033"/>
          </a:xfrm>
          <a:custGeom>
            <a:avLst/>
            <a:gdLst>
              <a:gd name="connsiteX0" fmla="*/ 810262 w 1773141"/>
              <a:gd name="connsiteY0" fmla="*/ 1611 h 1814710"/>
              <a:gd name="connsiteX1" fmla="*/ 1585932 w 1773141"/>
              <a:gd name="connsiteY1" fmla="*/ 355924 h 1814710"/>
              <a:gd name="connsiteX2" fmla="*/ 1417218 w 1773141"/>
              <a:gd name="connsiteY2" fmla="*/ 1628933 h 1814710"/>
              <a:gd name="connsiteX3" fmla="*/ 904488 w 1773141"/>
              <a:gd name="connsiteY3" fmla="*/ 1814710 h 1814710"/>
              <a:gd name="connsiteX4" fmla="*/ 0 w 1773141"/>
              <a:gd name="connsiteY4" fmla="*/ 633846 h 1814710"/>
              <a:gd name="connsiteX5" fmla="*/ 312924 w 1773141"/>
              <a:gd name="connsiteY5" fmla="*/ 187210 h 1814710"/>
              <a:gd name="connsiteX6" fmla="*/ 810262 w 1773141"/>
              <a:gd name="connsiteY6" fmla="*/ 1611 h 1814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3141" h="1814710">
                <a:moveTo>
                  <a:pt x="810262" y="1611"/>
                </a:moveTo>
                <a:cubicBezTo>
                  <a:pt x="1101237" y="-15717"/>
                  <a:pt x="1395343" y="107099"/>
                  <a:pt x="1585932" y="355924"/>
                </a:cubicBezTo>
                <a:cubicBezTo>
                  <a:pt x="1890875" y="754045"/>
                  <a:pt x="1815339" y="1323990"/>
                  <a:pt x="1417218" y="1628933"/>
                </a:cubicBezTo>
                <a:cubicBezTo>
                  <a:pt x="1263543" y="1746641"/>
                  <a:pt x="1084268" y="1807659"/>
                  <a:pt x="904488" y="1814710"/>
                </a:cubicBezTo>
                <a:lnTo>
                  <a:pt x="0" y="633846"/>
                </a:lnTo>
                <a:cubicBezTo>
                  <a:pt x="53638" y="462110"/>
                  <a:pt x="159249" y="304918"/>
                  <a:pt x="312924" y="187210"/>
                </a:cubicBezTo>
                <a:cubicBezTo>
                  <a:pt x="462219" y="72857"/>
                  <a:pt x="635677" y="12008"/>
                  <a:pt x="810262" y="1611"/>
                </a:cubicBezTo>
                <a:close/>
              </a:path>
            </a:pathLst>
          </a:custGeom>
          <a:solidFill>
            <a:srgbClr val="D6B194"/>
          </a:solidFill>
          <a:ln w="25400" cap="flat" cmpd="sng" algn="ctr">
            <a:noFill/>
            <a:prstDash val="solid"/>
          </a:ln>
          <a:effectLst/>
        </p:spPr>
        <p:txBody>
          <a:bodyPr wrap="square" lIns="297000" tIns="0" rIns="81000" bIns="0" rtlCol="0" anchor="ctr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kern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rPr>
              <a:t>不懈奋斗</a:t>
            </a:r>
            <a:endParaRPr lang="zh-CN" altLang="en-US" sz="2800" kern="0" dirty="0">
              <a:solidFill>
                <a:srgbClr val="FFFFFF"/>
              </a:solidFill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1" name="MH_Other_6"/>
          <p:cNvSpPr/>
          <p:nvPr>
            <p:custDataLst>
              <p:tags r:id="rId12"/>
            </p:custDataLst>
          </p:nvPr>
        </p:nvSpPr>
        <p:spPr>
          <a:xfrm rot="3152971" flipV="1">
            <a:off x="4691441" y="3731197"/>
            <a:ext cx="2004533" cy="42056"/>
          </a:xfrm>
          <a:custGeom>
            <a:avLst/>
            <a:gdLst/>
            <a:ahLst/>
            <a:cxnLst/>
            <a:rect l="l" t="t" r="r" b="b"/>
            <a:pathLst>
              <a:path w="5967726" h="372256">
                <a:moveTo>
                  <a:pt x="2983863" y="0"/>
                </a:moveTo>
                <a:cubicBezTo>
                  <a:pt x="4505610" y="0"/>
                  <a:pt x="5763890" y="161740"/>
                  <a:pt x="5967726" y="372256"/>
                </a:cubicBezTo>
                <a:lnTo>
                  <a:pt x="0" y="372256"/>
                </a:lnTo>
                <a:cubicBezTo>
                  <a:pt x="203837" y="161740"/>
                  <a:pt x="1462116" y="0"/>
                  <a:pt x="2983863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828282">
                  <a:alpha val="26667"/>
                </a:srgbClr>
              </a:gs>
              <a:gs pos="26000">
                <a:srgbClr val="FFFFFF">
                  <a:alpha val="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sz="1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9" name="Rectangle 2"/>
          <p:cNvSpPr>
            <a:spLocks noChangeArrowheads="1"/>
          </p:cNvSpPr>
          <p:nvPr/>
        </p:nvSpPr>
        <p:spPr bwMode="auto">
          <a:xfrm>
            <a:off x="683260" y="260350"/>
            <a:ext cx="4794885" cy="57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eaLnBrk="1" hangingPunct="1">
              <a:defRPr/>
            </a:pP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追梦新时代 再踏新征程</a:t>
            </a:r>
            <a:endParaRPr lang="zh-CN" altLang="en-US" sz="2600" b="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50" name="Group 5"/>
          <p:cNvGrpSpPr/>
          <p:nvPr/>
        </p:nvGrpSpPr>
        <p:grpSpPr bwMode="auto">
          <a:xfrm>
            <a:off x="294903" y="404813"/>
            <a:ext cx="360363" cy="287337"/>
            <a:chOff x="0" y="0"/>
            <a:chExt cx="360040" cy="288032"/>
          </a:xfrm>
        </p:grpSpPr>
        <p:sp>
          <p:nvSpPr>
            <p:cNvPr id="51" name="燕尾形 19"/>
            <p:cNvSpPr>
              <a:spLocks noChangeArrowheads="1"/>
            </p:cNvSpPr>
            <p:nvPr/>
          </p:nvSpPr>
          <p:spPr bwMode="auto">
            <a:xfrm>
              <a:off x="144016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2" name="燕尾形 20"/>
            <p:cNvSpPr>
              <a:spLocks noChangeArrowheads="1"/>
            </p:cNvSpPr>
            <p:nvPr/>
          </p:nvSpPr>
          <p:spPr bwMode="auto">
            <a:xfrm>
              <a:off x="0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60095" y="1169670"/>
            <a:ext cx="7539990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习总书记指出：新时代是奋斗者的舞台, 属于每一个人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zh-CN" altLang="en-US" sz="1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bldLvl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9"/>
          <p:cNvSpPr txBox="1">
            <a:spLocks noChangeArrowheads="1"/>
          </p:cNvSpPr>
          <p:nvPr/>
        </p:nvSpPr>
        <p:spPr bwMode="auto">
          <a:xfrm>
            <a:off x="5796067" y="1586079"/>
            <a:ext cx="7191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1400" b="0" dirty="0">
              <a:ea typeface="微软雅黑" panose="020B0503020204020204" pitchFamily="34" charset="-122"/>
            </a:endParaRPr>
          </a:p>
        </p:txBody>
      </p:sp>
      <p:sp>
        <p:nvSpPr>
          <p:cNvPr id="44" name="圆角矩形 43"/>
          <p:cNvSpPr>
            <a:spLocks noChangeAspect="1"/>
          </p:cNvSpPr>
          <p:nvPr/>
        </p:nvSpPr>
        <p:spPr>
          <a:xfrm>
            <a:off x="6623159" y="1407756"/>
            <a:ext cx="2081044" cy="2945779"/>
          </a:xfrm>
          <a:prstGeom prst="roundRect">
            <a:avLst>
              <a:gd name="adj" fmla="val 1429"/>
            </a:avLst>
          </a:prstGeom>
          <a:solidFill>
            <a:srgbClr val="F2F2F2"/>
          </a:solidFill>
          <a:ln w="3175">
            <a:solidFill>
              <a:srgbClr val="D5D5D5"/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lIns="257097" tIns="642743" rIns="257097" bIns="321372" anchor="ctr"/>
          <a:lstStyle/>
          <a:p>
            <a:pPr algn="just">
              <a:lnSpc>
                <a:spcPct val="120000"/>
              </a:lnSpc>
              <a:spcBef>
                <a:spcPts val="535"/>
              </a:spcBef>
              <a:spcAft>
                <a:spcPts val="535"/>
              </a:spcAft>
              <a:defRPr/>
            </a:pPr>
            <a:endParaRPr lang="zh-CN" altLang="en-US" sz="1400" b="0" dirty="0">
              <a:solidFill>
                <a:srgbClr val="454545"/>
              </a:solidFill>
              <a:latin typeface="微软雅黑" panose="020B0503020204020204" pitchFamily="34" charset="-122"/>
            </a:endParaRPr>
          </a:p>
        </p:txBody>
      </p:sp>
      <p:sp>
        <p:nvSpPr>
          <p:cNvPr id="45" name="任意多边形 44"/>
          <p:cNvSpPr/>
          <p:nvPr/>
        </p:nvSpPr>
        <p:spPr>
          <a:xfrm>
            <a:off x="6953710" y="1346597"/>
            <a:ext cx="154612" cy="61159"/>
          </a:xfrm>
          <a:custGeom>
            <a:avLst/>
            <a:gdLst>
              <a:gd name="connsiteX0" fmla="*/ 131005 w 311731"/>
              <a:gd name="connsiteY0" fmla="*/ 0 h 121823"/>
              <a:gd name="connsiteX1" fmla="*/ 180725 w 311731"/>
              <a:gd name="connsiteY1" fmla="*/ 0 h 121823"/>
              <a:gd name="connsiteX2" fmla="*/ 205433 w 311731"/>
              <a:gd name="connsiteY2" fmla="*/ 4162 h 121823"/>
              <a:gd name="connsiteX3" fmla="*/ 309453 w 311731"/>
              <a:gd name="connsiteY3" fmla="*/ 109253 h 121823"/>
              <a:gd name="connsiteX4" fmla="*/ 311731 w 311731"/>
              <a:gd name="connsiteY4" fmla="*/ 121823 h 121823"/>
              <a:gd name="connsiteX5" fmla="*/ 0 w 311731"/>
              <a:gd name="connsiteY5" fmla="*/ 121823 h 121823"/>
              <a:gd name="connsiteX6" fmla="*/ 2277 w 311731"/>
              <a:gd name="connsiteY6" fmla="*/ 109253 h 121823"/>
              <a:gd name="connsiteX7" fmla="*/ 106298 w 311731"/>
              <a:gd name="connsiteY7" fmla="*/ 4162 h 121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731" h="121823">
                <a:moveTo>
                  <a:pt x="131005" y="0"/>
                </a:moveTo>
                <a:lnTo>
                  <a:pt x="180725" y="0"/>
                </a:lnTo>
                <a:lnTo>
                  <a:pt x="205433" y="4162"/>
                </a:lnTo>
                <a:cubicBezTo>
                  <a:pt x="252408" y="20443"/>
                  <a:pt x="290475" y="59254"/>
                  <a:pt x="309453" y="109253"/>
                </a:cubicBezTo>
                <a:lnTo>
                  <a:pt x="311731" y="121823"/>
                </a:lnTo>
                <a:lnTo>
                  <a:pt x="0" y="121823"/>
                </a:lnTo>
                <a:lnTo>
                  <a:pt x="2277" y="109253"/>
                </a:lnTo>
                <a:cubicBezTo>
                  <a:pt x="21256" y="59254"/>
                  <a:pt x="59323" y="20443"/>
                  <a:pt x="106298" y="416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49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 b="0" dirty="0">
              <a:latin typeface="微软雅黑" panose="020B0503020204020204" pitchFamily="34" charset="-122"/>
            </a:endParaRPr>
          </a:p>
        </p:txBody>
      </p:sp>
      <p:sp>
        <p:nvSpPr>
          <p:cNvPr id="46" name="任意多边形 45"/>
          <p:cNvSpPr/>
          <p:nvPr/>
        </p:nvSpPr>
        <p:spPr>
          <a:xfrm>
            <a:off x="8256361" y="1346597"/>
            <a:ext cx="146615" cy="61159"/>
          </a:xfrm>
          <a:custGeom>
            <a:avLst/>
            <a:gdLst>
              <a:gd name="connsiteX0" fmla="*/ 145370 w 318081"/>
              <a:gd name="connsiteY0" fmla="*/ 0 h 130555"/>
              <a:gd name="connsiteX1" fmla="*/ 172710 w 318081"/>
              <a:gd name="connsiteY1" fmla="*/ 0 h 130555"/>
              <a:gd name="connsiteX2" fmla="*/ 209618 w 318081"/>
              <a:gd name="connsiteY2" fmla="*/ 6428 h 130555"/>
              <a:gd name="connsiteX3" fmla="*/ 315757 w 318081"/>
              <a:gd name="connsiteY3" fmla="*/ 117294 h 130555"/>
              <a:gd name="connsiteX4" fmla="*/ 318081 w 318081"/>
              <a:gd name="connsiteY4" fmla="*/ 130555 h 130555"/>
              <a:gd name="connsiteX5" fmla="*/ 0 w 318081"/>
              <a:gd name="connsiteY5" fmla="*/ 130555 h 130555"/>
              <a:gd name="connsiteX6" fmla="*/ 2324 w 318081"/>
              <a:gd name="connsiteY6" fmla="*/ 117294 h 130555"/>
              <a:gd name="connsiteX7" fmla="*/ 108463 w 318081"/>
              <a:gd name="connsiteY7" fmla="*/ 6428 h 130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081" h="130555">
                <a:moveTo>
                  <a:pt x="145370" y="0"/>
                </a:moveTo>
                <a:lnTo>
                  <a:pt x="172710" y="0"/>
                </a:lnTo>
                <a:lnTo>
                  <a:pt x="209618" y="6428"/>
                </a:lnTo>
                <a:cubicBezTo>
                  <a:pt x="257550" y="23604"/>
                  <a:pt x="296392" y="64548"/>
                  <a:pt x="315757" y="117294"/>
                </a:cubicBezTo>
                <a:lnTo>
                  <a:pt x="318081" y="130555"/>
                </a:lnTo>
                <a:lnTo>
                  <a:pt x="0" y="130555"/>
                </a:lnTo>
                <a:lnTo>
                  <a:pt x="2324" y="117294"/>
                </a:lnTo>
                <a:cubicBezTo>
                  <a:pt x="21689" y="64548"/>
                  <a:pt x="60531" y="23604"/>
                  <a:pt x="108463" y="64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49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 b="0" dirty="0">
              <a:latin typeface="微软雅黑" panose="020B0503020204020204" pitchFamily="34" charset="-122"/>
            </a:endParaRPr>
          </a:p>
        </p:txBody>
      </p:sp>
      <p:sp>
        <p:nvSpPr>
          <p:cNvPr id="47" name="任意多边形 46"/>
          <p:cNvSpPr/>
          <p:nvPr/>
        </p:nvSpPr>
        <p:spPr>
          <a:xfrm>
            <a:off x="7031905" y="1346598"/>
            <a:ext cx="1291989" cy="329130"/>
          </a:xfrm>
          <a:custGeom>
            <a:avLst/>
            <a:gdLst>
              <a:gd name="connsiteX0" fmla="*/ 0 w 2600830"/>
              <a:gd name="connsiteY0" fmla="*/ 0 h 649288"/>
              <a:gd name="connsiteX1" fmla="*/ 2600830 w 2600830"/>
              <a:gd name="connsiteY1" fmla="*/ 0 h 649288"/>
              <a:gd name="connsiteX2" fmla="*/ 2520047 w 2600830"/>
              <a:gd name="connsiteY2" fmla="*/ 89402 h 649288"/>
              <a:gd name="connsiteX3" fmla="*/ 1945040 w 2600830"/>
              <a:gd name="connsiteY3" fmla="*/ 646112 h 649288"/>
              <a:gd name="connsiteX4" fmla="*/ 648052 w 2600830"/>
              <a:gd name="connsiteY4" fmla="*/ 649287 h 649288"/>
              <a:gd name="connsiteX5" fmla="*/ 77908 w 2600830"/>
              <a:gd name="connsiteY5" fmla="*/ 84156 h 64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0830" h="649288">
                <a:moveTo>
                  <a:pt x="0" y="0"/>
                </a:moveTo>
                <a:lnTo>
                  <a:pt x="2600830" y="0"/>
                </a:lnTo>
                <a:lnTo>
                  <a:pt x="2520047" y="89402"/>
                </a:lnTo>
                <a:cubicBezTo>
                  <a:pt x="2351572" y="318525"/>
                  <a:pt x="2323328" y="645186"/>
                  <a:pt x="1945040" y="646112"/>
                </a:cubicBezTo>
                <a:lnTo>
                  <a:pt x="648052" y="649287"/>
                </a:lnTo>
                <a:cubicBezTo>
                  <a:pt x="269764" y="650213"/>
                  <a:pt x="245977" y="310819"/>
                  <a:pt x="77908" y="8415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26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28" tIns="40814" rIns="81628" bIns="40814" anchor="ctr"/>
          <a:lstStyle/>
          <a:p>
            <a:pPr algn="ctr">
              <a:defRPr/>
            </a:pPr>
            <a:r>
              <a:rPr lang="zh-CN" altLang="en-US" sz="1500" b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结束语</a:t>
            </a:r>
            <a:endParaRPr lang="zh-CN" altLang="en-US" sz="1500" b="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785094" y="1752274"/>
            <a:ext cx="1834928" cy="2493274"/>
          </a:xfrm>
          <a:prstGeom prst="rect">
            <a:avLst/>
          </a:prstGeom>
        </p:spPr>
        <p:txBody>
          <a:bodyPr lIns="81628" tIns="40814" rIns="81628" bIns="40814"/>
          <a:lstStyle/>
          <a:p>
            <a:pPr algn="just">
              <a:lnSpc>
                <a:spcPct val="130000"/>
              </a:lnSpc>
              <a:spcBef>
                <a:spcPts val="535"/>
              </a:spcBef>
              <a:spcAft>
                <a:spcPts val="535"/>
              </a:spcAft>
              <a:buClr>
                <a:srgbClr val="00B050"/>
              </a:buClr>
              <a:buSzPct val="80000"/>
              <a:defRPr/>
            </a:pPr>
            <a:r>
              <a:rPr lang="zh-CN" altLang="en-US" sz="1400" b="0" dirty="0">
                <a:latin typeface="+mn-ea"/>
              </a:rPr>
              <a:t>　人勤春来早，奋进正当时。我们都是新时代的追梦人，每个人都应当努力奋斗、奋勇争先。以新思想凝聚起的万众磅礴之力，推动着“中国号”巨轮破浪前行。</a:t>
            </a:r>
            <a:endParaRPr lang="zh-CN" altLang="en-US" sz="1400" b="0" dirty="0">
              <a:latin typeface="+mn-ea"/>
            </a:endParaRPr>
          </a:p>
          <a:p>
            <a:pPr algn="just">
              <a:lnSpc>
                <a:spcPct val="130000"/>
              </a:lnSpc>
              <a:spcBef>
                <a:spcPts val="535"/>
              </a:spcBef>
              <a:spcAft>
                <a:spcPts val="535"/>
              </a:spcAft>
              <a:buClr>
                <a:srgbClr val="00B050"/>
              </a:buClr>
              <a:buSzPct val="80000"/>
              <a:defRPr/>
            </a:pPr>
            <a:endParaRPr lang="zh-CN" altLang="en-US" sz="1400" b="0" dirty="0">
              <a:latin typeface="+mn-ea"/>
            </a:endParaRPr>
          </a:p>
        </p:txBody>
      </p:sp>
      <p:sp>
        <p:nvSpPr>
          <p:cNvPr id="49" name="Rectangle 2"/>
          <p:cNvSpPr>
            <a:spLocks noChangeArrowheads="1"/>
          </p:cNvSpPr>
          <p:nvPr/>
        </p:nvSpPr>
        <p:spPr bwMode="auto">
          <a:xfrm>
            <a:off x="683260" y="260350"/>
            <a:ext cx="4244340" cy="57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追梦新时代 再踏新征程</a:t>
            </a:r>
            <a:endParaRPr lang="zh-CN" altLang="en-US" sz="2600" b="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50" name="Group 5"/>
          <p:cNvGrpSpPr/>
          <p:nvPr/>
        </p:nvGrpSpPr>
        <p:grpSpPr bwMode="auto">
          <a:xfrm>
            <a:off x="294903" y="404813"/>
            <a:ext cx="360363" cy="287337"/>
            <a:chOff x="0" y="0"/>
            <a:chExt cx="360040" cy="288032"/>
          </a:xfrm>
        </p:grpSpPr>
        <p:sp>
          <p:nvSpPr>
            <p:cNvPr id="51" name="燕尾形 19"/>
            <p:cNvSpPr>
              <a:spLocks noChangeArrowheads="1"/>
            </p:cNvSpPr>
            <p:nvPr/>
          </p:nvSpPr>
          <p:spPr bwMode="auto">
            <a:xfrm>
              <a:off x="144016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2" name="燕尾形 20"/>
            <p:cNvSpPr>
              <a:spLocks noChangeArrowheads="1"/>
            </p:cNvSpPr>
            <p:nvPr/>
          </p:nvSpPr>
          <p:spPr bwMode="auto">
            <a:xfrm>
              <a:off x="0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330" y="1346835"/>
            <a:ext cx="5181600" cy="3528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10000">
        <p14:prism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4" grpId="0" animBg="1"/>
      <p:bldP spid="45" grpId="0" animBg="1"/>
      <p:bldP spid="46" grpId="0" animBg="1"/>
      <p:bldP spid="47" grpId="0" animBg="1"/>
      <p:bldP spid="48" grpId="0"/>
      <p:bldP spid="49" grpId="0" bldLvl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80" y="0"/>
            <a:ext cx="9144000" cy="32910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32" y="916472"/>
            <a:ext cx="2520280" cy="44099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1134"/>
            <a:ext cx="9144000" cy="127236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2093"/>
            <a:ext cx="4283968" cy="21714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189" y="916472"/>
            <a:ext cx="3159862" cy="2715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2000">
        <p14:vortex dir="r"/>
      </p:transition>
    </mc:Choice>
    <mc:Fallback>
      <p:transition spd="slow" advClick="0" advTm="1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81421"/>
            <a:ext cx="9144000" cy="3938016"/>
          </a:xfrm>
          <a:prstGeom prst="rect">
            <a:avLst/>
          </a:prstGeom>
        </p:spPr>
      </p:pic>
      <p:grpSp>
        <p:nvGrpSpPr>
          <p:cNvPr id="27" name="组合 3"/>
          <p:cNvGrpSpPr/>
          <p:nvPr/>
        </p:nvGrpSpPr>
        <p:grpSpPr bwMode="auto">
          <a:xfrm>
            <a:off x="1289323" y="771550"/>
            <a:ext cx="1914525" cy="1273017"/>
            <a:chOff x="-28501" y="-20218"/>
            <a:chExt cx="1913434" cy="1416011"/>
          </a:xfrm>
        </p:grpSpPr>
        <p:pic>
          <p:nvPicPr>
            <p:cNvPr id="28" name="对角圆角矩形 41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501" y="-20218"/>
              <a:ext cx="1913434" cy="1416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111979" y="77883"/>
              <a:ext cx="1620033" cy="581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buFont typeface="Arial" panose="020B0604020202020204" pitchFamily="34" charset="0"/>
                <a:buNone/>
              </a:pPr>
              <a:r>
                <a:rPr lang="zh-CN" altLang="en-US" sz="2800" b="1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第一部分</a:t>
              </a:r>
              <a:endParaRPr lang="zh-CN" altLang="en-US" sz="28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TextBox 1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2555776" y="1935872"/>
            <a:ext cx="5544616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isometricLeftDown">
                <a:rot lat="19611842" lon="928482" rev="21300000"/>
              </a:camera>
              <a:lightRig rig="threePt" dir="t"/>
            </a:scene3d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4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国庆节的历史由来</a:t>
            </a:r>
            <a:endParaRPr lang="zh-CN" altLang="en-US" sz="4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8000">
        <p14:flip dir="r"/>
      </p:transition>
    </mc:Choice>
    <mc:Fallback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/>
          <p:cNvSpPr/>
          <p:nvPr/>
        </p:nvSpPr>
        <p:spPr bwMode="auto">
          <a:xfrm>
            <a:off x="695561" y="2309638"/>
            <a:ext cx="1706595" cy="1340644"/>
          </a:xfrm>
          <a:custGeom>
            <a:avLst/>
            <a:gdLst>
              <a:gd name="T0" fmla="*/ 2143 w 2858"/>
              <a:gd name="T1" fmla="*/ 0 h 2475"/>
              <a:gd name="T2" fmla="*/ 2501 w 2858"/>
              <a:gd name="T3" fmla="*/ 619 h 2475"/>
              <a:gd name="T4" fmla="*/ 2858 w 2858"/>
              <a:gd name="T5" fmla="*/ 1238 h 2475"/>
              <a:gd name="T6" fmla="*/ 2501 w 2858"/>
              <a:gd name="T7" fmla="*/ 1856 h 2475"/>
              <a:gd name="T8" fmla="*/ 2143 w 2858"/>
              <a:gd name="T9" fmla="*/ 2475 h 2475"/>
              <a:gd name="T10" fmla="*/ 1429 w 2858"/>
              <a:gd name="T11" fmla="*/ 2475 h 2475"/>
              <a:gd name="T12" fmla="*/ 714 w 2858"/>
              <a:gd name="T13" fmla="*/ 2475 h 2475"/>
              <a:gd name="T14" fmla="*/ 357 w 2858"/>
              <a:gd name="T15" fmla="*/ 1856 h 2475"/>
              <a:gd name="T16" fmla="*/ 0 w 2858"/>
              <a:gd name="T17" fmla="*/ 1238 h 2475"/>
              <a:gd name="T18" fmla="*/ 357 w 2858"/>
              <a:gd name="T19" fmla="*/ 619 h 2475"/>
              <a:gd name="T20" fmla="*/ 714 w 2858"/>
              <a:gd name="T21" fmla="*/ 0 h 2475"/>
              <a:gd name="T22" fmla="*/ 1429 w 2858"/>
              <a:gd name="T23" fmla="*/ 0 h 2475"/>
              <a:gd name="T24" fmla="*/ 2143 w 2858"/>
              <a:gd name="T25" fmla="*/ 0 h 2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58" h="2475">
                <a:moveTo>
                  <a:pt x="2143" y="0"/>
                </a:moveTo>
                <a:lnTo>
                  <a:pt x="2501" y="619"/>
                </a:lnTo>
                <a:lnTo>
                  <a:pt x="2858" y="1238"/>
                </a:lnTo>
                <a:lnTo>
                  <a:pt x="2501" y="1856"/>
                </a:lnTo>
                <a:lnTo>
                  <a:pt x="2143" y="2475"/>
                </a:lnTo>
                <a:lnTo>
                  <a:pt x="1429" y="2475"/>
                </a:lnTo>
                <a:lnTo>
                  <a:pt x="714" y="2475"/>
                </a:lnTo>
                <a:lnTo>
                  <a:pt x="357" y="1856"/>
                </a:lnTo>
                <a:lnTo>
                  <a:pt x="0" y="1238"/>
                </a:lnTo>
                <a:lnTo>
                  <a:pt x="357" y="619"/>
                </a:lnTo>
                <a:lnTo>
                  <a:pt x="714" y="0"/>
                </a:lnTo>
                <a:lnTo>
                  <a:pt x="1429" y="0"/>
                </a:lnTo>
                <a:lnTo>
                  <a:pt x="2143" y="0"/>
                </a:lnTo>
                <a:close/>
              </a:path>
            </a:pathLst>
          </a:custGeom>
          <a:solidFill>
            <a:srgbClr val="FF0000"/>
          </a:solidFill>
          <a:ln w="9" cap="flat" cmpd="sng">
            <a:solidFill>
              <a:srgbClr val="FF6600"/>
            </a:solidFill>
            <a:round/>
          </a:ln>
        </p:spPr>
        <p:txBody>
          <a:bodyPr lIns="81628" tIns="40814" rIns="81628" bIns="40814"/>
          <a:lstStyle/>
          <a:p>
            <a:endParaRPr lang="zh-CN" altLang="en-US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 flipV="1">
            <a:off x="2037110" y="1683368"/>
            <a:ext cx="959550" cy="625079"/>
          </a:xfrm>
          <a:prstGeom prst="line">
            <a:avLst/>
          </a:prstGeom>
          <a:noFill/>
          <a:ln w="9" cmpd="sng">
            <a:solidFill>
              <a:srgbClr val="2E2C2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1628" tIns="40814" rIns="81628" bIns="40814"/>
          <a:lstStyle/>
          <a:p>
            <a:endParaRPr lang="zh-CN" altLang="en-US"/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 flipV="1">
            <a:off x="2411730" y="2980690"/>
            <a:ext cx="584835" cy="16510"/>
          </a:xfrm>
          <a:prstGeom prst="line">
            <a:avLst/>
          </a:prstGeom>
          <a:noFill/>
          <a:ln w="9" cmpd="sng">
            <a:solidFill>
              <a:srgbClr val="2E2C2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1628" tIns="40814" rIns="81628" bIns="40814"/>
          <a:lstStyle/>
          <a:p>
            <a:endParaRPr lang="zh-CN" altLang="en-US" b="0"/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3178175" y="1209675"/>
            <a:ext cx="4829810" cy="685800"/>
          </a:xfrm>
          <a:prstGeom prst="rect">
            <a:avLst/>
          </a:prstGeom>
          <a:solidFill>
            <a:schemeClr val="bg1">
              <a:alpha val="30000"/>
            </a:schemeClr>
          </a:solidFill>
          <a:ln w="9" cmpd="sng">
            <a:solidFill>
              <a:srgbClr val="B9B5B4"/>
            </a:solidFill>
            <a:miter lim="800000"/>
          </a:ln>
        </p:spPr>
        <p:txBody>
          <a:bodyPr lIns="81628" tIns="40814" rIns="81628" bIns="40814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/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3871719" y="1054719"/>
            <a:ext cx="3255253" cy="316706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81628" tIns="40814" rIns="81628" bIns="40814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/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3178175" y="2250440"/>
            <a:ext cx="4843780" cy="1036320"/>
          </a:xfrm>
          <a:prstGeom prst="rect">
            <a:avLst/>
          </a:prstGeom>
          <a:solidFill>
            <a:schemeClr val="bg1">
              <a:alpha val="30000"/>
            </a:schemeClr>
          </a:solidFill>
          <a:ln w="9" cmpd="sng">
            <a:solidFill>
              <a:srgbClr val="B9B5B4"/>
            </a:solidFill>
            <a:miter lim="800000"/>
          </a:ln>
        </p:spPr>
        <p:txBody>
          <a:bodyPr lIns="81628" tIns="40814" rIns="81628" bIns="40814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/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3871719" y="2094532"/>
            <a:ext cx="3255253" cy="317897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81628" tIns="40814" rIns="81628" bIns="40814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/>
          </a:p>
        </p:txBody>
      </p:sp>
      <p:sp>
        <p:nvSpPr>
          <p:cNvPr id="20" name="Line 13"/>
          <p:cNvSpPr>
            <a:spLocks noChangeShapeType="1"/>
          </p:cNvSpPr>
          <p:nvPr/>
        </p:nvSpPr>
        <p:spPr bwMode="auto">
          <a:xfrm>
            <a:off x="2037110" y="3650281"/>
            <a:ext cx="959550" cy="625079"/>
          </a:xfrm>
          <a:prstGeom prst="line">
            <a:avLst/>
          </a:prstGeom>
          <a:noFill/>
          <a:ln w="9" cmpd="sng">
            <a:solidFill>
              <a:srgbClr val="2E2C2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1628" tIns="40814" rIns="81628" bIns="40814"/>
          <a:lstStyle/>
          <a:p>
            <a:endParaRPr lang="zh-CN" altLang="en-US"/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3193415" y="3578860"/>
            <a:ext cx="4828540" cy="1306830"/>
          </a:xfrm>
          <a:prstGeom prst="rect">
            <a:avLst/>
          </a:prstGeom>
          <a:solidFill>
            <a:schemeClr val="bg1">
              <a:alpha val="30000"/>
            </a:schemeClr>
          </a:solidFill>
          <a:ln w="9" cmpd="sng">
            <a:solidFill>
              <a:srgbClr val="B9B5B4"/>
            </a:solidFill>
            <a:miter lim="800000"/>
          </a:ln>
        </p:spPr>
        <p:txBody>
          <a:bodyPr lIns="81628" tIns="40814" rIns="81628" bIns="40814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/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3871719" y="3424222"/>
            <a:ext cx="3255253" cy="317897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81628" tIns="40814" rIns="81628" bIns="40814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0"/>
          </a:p>
        </p:txBody>
      </p:sp>
      <p:sp>
        <p:nvSpPr>
          <p:cNvPr id="23" name="TextBox 14"/>
          <p:cNvSpPr txBox="1">
            <a:spLocks noChangeArrowheads="1"/>
          </p:cNvSpPr>
          <p:nvPr/>
        </p:nvSpPr>
        <p:spPr bwMode="auto">
          <a:xfrm>
            <a:off x="4086715" y="1021482"/>
            <a:ext cx="2825259" cy="3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28" tIns="40814" rIns="81628" bIns="40814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endParaRPr lang="en-US" altLang="zh-CN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15"/>
          <p:cNvSpPr txBox="1">
            <a:spLocks noChangeArrowheads="1"/>
          </p:cNvSpPr>
          <p:nvPr/>
        </p:nvSpPr>
        <p:spPr bwMode="auto">
          <a:xfrm>
            <a:off x="4730750" y="1483360"/>
            <a:ext cx="153733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1628" tIns="40814" rIns="81628" bIns="40814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1840-1842年</a:t>
            </a:r>
            <a:endParaRPr lang="zh-CN" altLang="en-US" sz="16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16"/>
          <p:cNvSpPr txBox="1">
            <a:spLocks noChangeArrowheads="1"/>
          </p:cNvSpPr>
          <p:nvPr/>
        </p:nvSpPr>
        <p:spPr bwMode="auto">
          <a:xfrm>
            <a:off x="4086715" y="2073100"/>
            <a:ext cx="2825259" cy="3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28" tIns="40814" rIns="81628" bIns="40814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7"/>
          <p:cNvSpPr txBox="1">
            <a:spLocks noChangeArrowheads="1"/>
          </p:cNvSpPr>
          <p:nvPr/>
        </p:nvSpPr>
        <p:spPr bwMode="auto">
          <a:xfrm>
            <a:off x="3348944" y="2483865"/>
            <a:ext cx="4545234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1628" tIns="40814" rIns="81628" bIns="40814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1842年，清政府被迫在南京的静海寺与英国政府议约，双方共在寺内议约四次。签订了中国近代第一个不平等条约中英《南京条约》</a:t>
            </a:r>
            <a:endParaRPr lang="zh-CN" altLang="en-US" sz="1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8"/>
          <p:cNvSpPr txBox="1">
            <a:spLocks noChangeArrowheads="1"/>
          </p:cNvSpPr>
          <p:nvPr/>
        </p:nvSpPr>
        <p:spPr bwMode="auto">
          <a:xfrm>
            <a:off x="4086080" y="3403742"/>
            <a:ext cx="2825259" cy="3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28" tIns="40814" rIns="81628" bIns="40814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b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endParaRPr lang="zh-CN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19"/>
          <p:cNvSpPr txBox="1">
            <a:spLocks noChangeArrowheads="1"/>
          </p:cNvSpPr>
          <p:nvPr/>
        </p:nvSpPr>
        <p:spPr bwMode="auto">
          <a:xfrm>
            <a:off x="3348944" y="3808793"/>
            <a:ext cx="4545234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628" tIns="40814" rIns="81628" bIns="40814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b="0">
                <a:latin typeface="微软雅黑" panose="020B0503020204020204" pitchFamily="34" charset="-122"/>
                <a:ea typeface="微软雅黑" panose="020B0503020204020204" pitchFamily="34" charset="-122"/>
              </a:rPr>
              <a:t>鸦片战争的失败和一系列不平等条约的签订，使得中国社会性质发生根本性的变化。鸦片战争标志着中国近代史的开端，从此中国开始经受更加深重的苦难，中国人民面临着更为复杂曲折的斗争。</a:t>
            </a:r>
            <a:endParaRPr lang="zh-CN" altLang="en-US" sz="1400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20"/>
          <p:cNvSpPr txBox="1">
            <a:spLocks noChangeArrowheads="1"/>
          </p:cNvSpPr>
          <p:nvPr/>
        </p:nvSpPr>
        <p:spPr bwMode="auto">
          <a:xfrm>
            <a:off x="720783" y="2749015"/>
            <a:ext cx="1618969" cy="45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1628" tIns="40814" rIns="81628" bIns="40814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鸦片战争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683568" y="296069"/>
            <a:ext cx="3024336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国庆节的历史由来</a:t>
            </a:r>
            <a:endParaRPr lang="zh-CN" altLang="en-US" sz="2600" b="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33" name="Group 5"/>
          <p:cNvGrpSpPr/>
          <p:nvPr/>
        </p:nvGrpSpPr>
        <p:grpSpPr bwMode="auto">
          <a:xfrm>
            <a:off x="294903" y="404813"/>
            <a:ext cx="360363" cy="287337"/>
            <a:chOff x="0" y="0"/>
            <a:chExt cx="360040" cy="288032"/>
          </a:xfrm>
        </p:grpSpPr>
        <p:sp>
          <p:nvSpPr>
            <p:cNvPr id="34" name="燕尾形 19"/>
            <p:cNvSpPr>
              <a:spLocks noChangeArrowheads="1"/>
            </p:cNvSpPr>
            <p:nvPr/>
          </p:nvSpPr>
          <p:spPr bwMode="auto">
            <a:xfrm>
              <a:off x="144016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5" name="燕尾形 20"/>
            <p:cNvSpPr>
              <a:spLocks noChangeArrowheads="1"/>
            </p:cNvSpPr>
            <p:nvPr/>
          </p:nvSpPr>
          <p:spPr bwMode="auto">
            <a:xfrm>
              <a:off x="0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10000">
        <p14:doors dir="vert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49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49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49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649"/>
                            </p:stCondLst>
                            <p:childTnLst>
                              <p:par>
                                <p:cTn id="8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bldLvl="0" animBg="1"/>
      <p:bldP spid="16" grpId="0" bldLvl="0" animBg="1" autoUpdateAnimBg="0"/>
      <p:bldP spid="17" grpId="0" animBg="1" autoUpdateAnimBg="0"/>
      <p:bldP spid="18" grpId="0" bldLvl="0" animBg="1" autoUpdateAnimBg="0"/>
      <p:bldP spid="19" grpId="0" bldLvl="0" animBg="1" autoUpdateAnimBg="0"/>
      <p:bldP spid="20" grpId="0" animBg="1"/>
      <p:bldP spid="21" grpId="0" bldLvl="0" animBg="1" autoUpdateAnimBg="0"/>
      <p:bldP spid="22" grpId="0" bldLvl="0" animBg="1" autoUpdateAnimBg="0"/>
      <p:bldP spid="23" grpId="0" autoUpdateAnimBg="0"/>
      <p:bldP spid="27" grpId="0" autoUpdateAnimBg="0"/>
      <p:bldP spid="28" grpId="0" autoUpdateAnimBg="0"/>
      <p:bldP spid="29" grpId="0" autoUpdateAnimBg="0"/>
      <p:bldP spid="30" grpId="0" autoUpdateAnimBg="0"/>
      <p:bldP spid="31" grpId="0" autoUpdateAnimBg="0"/>
      <p:bldP spid="32" grpId="0" autoUpdateAnimBg="0"/>
      <p:bldP spid="26" grpId="0" bldLvl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箭头3"/>
          <p:cNvSpPr/>
          <p:nvPr/>
        </p:nvSpPr>
        <p:spPr bwMode="gray">
          <a:xfrm flipV="1">
            <a:off x="1083790" y="2766367"/>
            <a:ext cx="1609352" cy="1407319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1430" tIns="45716" rIns="91430" bIns="45716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endParaRPr lang="zh-CN" altLang="en-US" sz="16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9" name="箭头2"/>
          <p:cNvSpPr/>
          <p:nvPr/>
        </p:nvSpPr>
        <p:spPr bwMode="gray">
          <a:xfrm rot="16200000">
            <a:off x="1567833" y="1828351"/>
            <a:ext cx="358379" cy="1912938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1430" tIns="45716" rIns="91430" bIns="45716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endParaRPr lang="zh-CN" altLang="en-US" sz="16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0" name="箭头1"/>
          <p:cNvSpPr/>
          <p:nvPr/>
        </p:nvSpPr>
        <p:spPr bwMode="gray">
          <a:xfrm>
            <a:off x="1073440" y="1469776"/>
            <a:ext cx="1609352" cy="1407319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none" lIns="91430" tIns="45716" rIns="91430" bIns="45716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endParaRPr lang="zh-CN" altLang="en-US" sz="160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1" name="文本1"/>
          <p:cNvSpPr>
            <a:spLocks noChangeArrowheads="1"/>
          </p:cNvSpPr>
          <p:nvPr/>
        </p:nvSpPr>
        <p:spPr bwMode="gray">
          <a:xfrm>
            <a:off x="3376592" y="1213792"/>
            <a:ext cx="5457825" cy="960508"/>
          </a:xfrm>
          <a:prstGeom prst="roundRect">
            <a:avLst>
              <a:gd name="adj" fmla="val 11505"/>
            </a:avLst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prstDash val="sysDot"/>
                <a:round/>
              </a14:hiddenLine>
            </a:ext>
          </a:extLst>
        </p:spPr>
        <p:txBody>
          <a:bodyPr lIns="91430" tIns="45716" rIns="91430" bIns="45716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endParaRPr lang="en-US" altLang="zh-CN" sz="1200" b="1" dirty="0" smtClean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endParaRPr lang="en-US" altLang="zh-CN" sz="120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00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1949年10月1日15：00</a:t>
            </a:r>
            <a:endParaRPr lang="zh-CN" altLang="en-US" sz="2000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endParaRPr lang="zh-CN" altLang="zh-CN" sz="1200" dirty="0" smtClean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1200" b="1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2"/>
          <p:cNvSpPr>
            <a:spLocks noChangeArrowheads="1"/>
          </p:cNvSpPr>
          <p:nvPr/>
        </p:nvSpPr>
        <p:spPr bwMode="gray">
          <a:xfrm>
            <a:off x="3301662" y="2327742"/>
            <a:ext cx="5457825" cy="967190"/>
          </a:xfrm>
          <a:prstGeom prst="roundRect">
            <a:avLst>
              <a:gd name="adj" fmla="val 11505"/>
            </a:avLst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prstDash val="sysDot"/>
                <a:round/>
              </a14:hiddenLine>
            </a:ext>
          </a:extLst>
        </p:spPr>
        <p:txBody>
          <a:bodyPr lIns="91430" tIns="45716" rIns="91430" bIns="45716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r>
              <a:rPr lang="en-US" altLang="zh-CN" sz="1600" b="1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毛主席在天安门城楼上庄严宣布:</a:t>
            </a:r>
            <a:endParaRPr lang="en-US" altLang="zh-CN" sz="1600" b="1" dirty="0" smtClean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b="1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"中华人民共和国中央人民政府成立了!"</a:t>
            </a:r>
            <a:endParaRPr lang="en-US" altLang="zh-CN" sz="1600" b="1" dirty="0" smtClean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标题2"/>
          <p:cNvSpPr>
            <a:spLocks noChangeArrowheads="1"/>
          </p:cNvSpPr>
          <p:nvPr/>
        </p:nvSpPr>
        <p:spPr bwMode="gray">
          <a:xfrm>
            <a:off x="2806678" y="2328218"/>
            <a:ext cx="1628775" cy="973931"/>
          </a:xfrm>
          <a:prstGeom prst="roundRect">
            <a:avLst>
              <a:gd name="adj" fmla="val 11921"/>
            </a:avLst>
          </a:prstGeom>
          <a:gradFill>
            <a:gsLst>
              <a:gs pos="33000">
                <a:srgbClr val="FF6E00"/>
              </a:gs>
              <a:gs pos="100000">
                <a:srgbClr val="C80000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r>
              <a:rPr lang="en-US" altLang="zh-CN" sz="1600" kern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sz="1600" kern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毛泽东</a:t>
            </a:r>
            <a:endParaRPr lang="zh-CN" sz="1600" kern="0" dirty="0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3"/>
          <p:cNvSpPr>
            <a:spLocks noChangeArrowheads="1"/>
          </p:cNvSpPr>
          <p:nvPr/>
        </p:nvSpPr>
        <p:spPr bwMode="ltGray">
          <a:xfrm>
            <a:off x="3414690" y="3477172"/>
            <a:ext cx="5422900" cy="964693"/>
          </a:xfrm>
          <a:prstGeom prst="roundRect">
            <a:avLst>
              <a:gd name="adj" fmla="val 11505"/>
            </a:avLst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prstDash val="sysDot"/>
                <a:round/>
              </a14:hiddenLine>
            </a:ext>
          </a:extLst>
        </p:spPr>
        <p:txBody>
          <a:bodyPr lIns="91430" tIns="45716" rIns="91430" bIns="45716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sz="1400" b="1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开辟了中国历史的新纪元，中国结束了一百多年来</a:t>
            </a:r>
            <a:endParaRPr lang="zh-CN" altLang="en-US" sz="1400" b="1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被侵略、被奴役的屈辱历史，真正成为独立自主</a:t>
            </a:r>
            <a:endParaRPr lang="zh-CN" altLang="en-US" sz="1400" b="1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的国家，中国人民从此站起来了，成为了国家的主人</a:t>
            </a:r>
            <a:endParaRPr lang="zh-CN" altLang="en-US" sz="1400" b="1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标题3"/>
          <p:cNvSpPr>
            <a:spLocks noChangeArrowheads="1"/>
          </p:cNvSpPr>
          <p:nvPr/>
        </p:nvSpPr>
        <p:spPr bwMode="gray">
          <a:xfrm>
            <a:off x="2787628" y="3470027"/>
            <a:ext cx="1628775" cy="973931"/>
          </a:xfrm>
          <a:prstGeom prst="roundRect">
            <a:avLst>
              <a:gd name="adj" fmla="val 11921"/>
            </a:avLst>
          </a:prstGeom>
          <a:gradFill>
            <a:gsLst>
              <a:gs pos="33000">
                <a:srgbClr val="FF6E00"/>
              </a:gs>
              <a:gs pos="100000">
                <a:srgbClr val="C80000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r>
              <a:rPr lang="en-US" altLang="zh-CN" sz="1600" kern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sz="1600" kern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  <a:endParaRPr lang="zh-CN" sz="1600" kern="0" dirty="0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圆形"/>
          <p:cNvGrpSpPr/>
          <p:nvPr/>
        </p:nvGrpSpPr>
        <p:grpSpPr>
          <a:xfrm>
            <a:off x="387916" y="2026388"/>
            <a:ext cx="1480686" cy="1450790"/>
            <a:chOff x="4828393" y="2858615"/>
            <a:chExt cx="1931237" cy="19316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Oval 19"/>
            <p:cNvSpPr>
              <a:spLocks noChangeArrowheads="1"/>
            </p:cNvSpPr>
            <p:nvPr/>
          </p:nvSpPr>
          <p:spPr bwMode="auto">
            <a:xfrm>
              <a:off x="4828393" y="2858615"/>
              <a:ext cx="1931237" cy="1931674"/>
            </a:xfrm>
            <a:prstGeom prst="ellipse">
              <a:avLst/>
            </a:prstGeom>
            <a:solidFill>
              <a:srgbClr val="C80000"/>
            </a:solidFill>
            <a:ln w="9525">
              <a:solidFill>
                <a:srgbClr val="F9F9F9"/>
              </a:solidFill>
              <a:round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sz="2000" b="1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开国大典</a:t>
              </a:r>
              <a:endParaRPr lang="zh-CN" sz="20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8" name="未知"/>
            <p:cNvSpPr/>
            <p:nvPr/>
          </p:nvSpPr>
          <p:spPr bwMode="auto">
            <a:xfrm>
              <a:off x="5049912" y="2902929"/>
              <a:ext cx="1490214" cy="727147"/>
            </a:xfrm>
            <a:custGeom>
              <a:avLst/>
              <a:gdLst>
                <a:gd name="T0" fmla="*/ 729 w 1321"/>
                <a:gd name="T1" fmla="*/ 203 h 712"/>
                <a:gd name="T2" fmla="*/ 738 w 1321"/>
                <a:gd name="T3" fmla="*/ 224 h 712"/>
                <a:gd name="T4" fmla="*/ 740 w 1321"/>
                <a:gd name="T5" fmla="*/ 244 h 712"/>
                <a:gd name="T6" fmla="*/ 737 w 1321"/>
                <a:gd name="T7" fmla="*/ 262 h 712"/>
                <a:gd name="T8" fmla="*/ 727 w 1321"/>
                <a:gd name="T9" fmla="*/ 279 h 712"/>
                <a:gd name="T10" fmla="*/ 713 w 1321"/>
                <a:gd name="T11" fmla="*/ 294 h 712"/>
                <a:gd name="T12" fmla="*/ 694 w 1321"/>
                <a:gd name="T13" fmla="*/ 306 h 712"/>
                <a:gd name="T14" fmla="*/ 670 w 1321"/>
                <a:gd name="T15" fmla="*/ 318 h 712"/>
                <a:gd name="T16" fmla="*/ 643 w 1321"/>
                <a:gd name="T17" fmla="*/ 329 h 712"/>
                <a:gd name="T18" fmla="*/ 612 w 1321"/>
                <a:gd name="T19" fmla="*/ 338 h 712"/>
                <a:gd name="T20" fmla="*/ 578 w 1321"/>
                <a:gd name="T21" fmla="*/ 346 h 712"/>
                <a:gd name="T22" fmla="*/ 542 w 1321"/>
                <a:gd name="T23" fmla="*/ 352 h 712"/>
                <a:gd name="T24" fmla="*/ 502 w 1321"/>
                <a:gd name="T25" fmla="*/ 357 h 712"/>
                <a:gd name="T26" fmla="*/ 462 w 1321"/>
                <a:gd name="T27" fmla="*/ 360 h 712"/>
                <a:gd name="T28" fmla="*/ 445 w 1321"/>
                <a:gd name="T29" fmla="*/ 361 h 712"/>
                <a:gd name="T30" fmla="*/ 267 w 1321"/>
                <a:gd name="T31" fmla="*/ 361 h 712"/>
                <a:gd name="T32" fmla="*/ 264 w 1321"/>
                <a:gd name="T33" fmla="*/ 361 h 712"/>
                <a:gd name="T34" fmla="*/ 229 w 1321"/>
                <a:gd name="T35" fmla="*/ 359 h 712"/>
                <a:gd name="T36" fmla="*/ 195 w 1321"/>
                <a:gd name="T37" fmla="*/ 357 h 712"/>
                <a:gd name="T38" fmla="*/ 162 w 1321"/>
                <a:gd name="T39" fmla="*/ 353 h 712"/>
                <a:gd name="T40" fmla="*/ 132 w 1321"/>
                <a:gd name="T41" fmla="*/ 349 h 712"/>
                <a:gd name="T42" fmla="*/ 104 w 1321"/>
                <a:gd name="T43" fmla="*/ 343 h 712"/>
                <a:gd name="T44" fmla="*/ 79 w 1321"/>
                <a:gd name="T45" fmla="*/ 336 h 712"/>
                <a:gd name="T46" fmla="*/ 57 w 1321"/>
                <a:gd name="T47" fmla="*/ 329 h 712"/>
                <a:gd name="T48" fmla="*/ 38 w 1321"/>
                <a:gd name="T49" fmla="*/ 319 h 712"/>
                <a:gd name="T50" fmla="*/ 22 w 1321"/>
                <a:gd name="T51" fmla="*/ 308 h 712"/>
                <a:gd name="T52" fmla="*/ 10 w 1321"/>
                <a:gd name="T53" fmla="*/ 296 h 712"/>
                <a:gd name="T54" fmla="*/ 3 w 1321"/>
                <a:gd name="T55" fmla="*/ 281 h 712"/>
                <a:gd name="T56" fmla="*/ 0 w 1321"/>
                <a:gd name="T57" fmla="*/ 266 h 712"/>
                <a:gd name="T58" fmla="*/ 0 w 1321"/>
                <a:gd name="T59" fmla="*/ 264 h 712"/>
                <a:gd name="T60" fmla="*/ 2 w 1321"/>
                <a:gd name="T61" fmla="*/ 247 h 712"/>
                <a:gd name="T62" fmla="*/ 9 w 1321"/>
                <a:gd name="T63" fmla="*/ 226 h 712"/>
                <a:gd name="T64" fmla="*/ 29 w 1321"/>
                <a:gd name="T65" fmla="*/ 188 h 712"/>
                <a:gd name="T66" fmla="*/ 53 w 1321"/>
                <a:gd name="T67" fmla="*/ 152 h 712"/>
                <a:gd name="T68" fmla="*/ 82 w 1321"/>
                <a:gd name="T69" fmla="*/ 119 h 712"/>
                <a:gd name="T70" fmla="*/ 114 w 1321"/>
                <a:gd name="T71" fmla="*/ 89 h 712"/>
                <a:gd name="T72" fmla="*/ 151 w 1321"/>
                <a:gd name="T73" fmla="*/ 63 h 712"/>
                <a:gd name="T74" fmla="*/ 191 w 1321"/>
                <a:gd name="T75" fmla="*/ 42 h 712"/>
                <a:gd name="T76" fmla="*/ 232 w 1321"/>
                <a:gd name="T77" fmla="*/ 24 h 712"/>
                <a:gd name="T78" fmla="*/ 278 w 1321"/>
                <a:gd name="T79" fmla="*/ 11 h 712"/>
                <a:gd name="T80" fmla="*/ 325 w 1321"/>
                <a:gd name="T81" fmla="*/ 3 h 712"/>
                <a:gd name="T82" fmla="*/ 374 w 1321"/>
                <a:gd name="T83" fmla="*/ 0 h 712"/>
                <a:gd name="T84" fmla="*/ 374 w 1321"/>
                <a:gd name="T85" fmla="*/ 0 h 712"/>
                <a:gd name="T86" fmla="*/ 425 w 1321"/>
                <a:gd name="T87" fmla="*/ 3 h 712"/>
                <a:gd name="T88" fmla="*/ 474 w 1321"/>
                <a:gd name="T89" fmla="*/ 12 h 712"/>
                <a:gd name="T90" fmla="*/ 522 w 1321"/>
                <a:gd name="T91" fmla="*/ 27 h 712"/>
                <a:gd name="T92" fmla="*/ 566 w 1321"/>
                <a:gd name="T93" fmla="*/ 46 h 712"/>
                <a:gd name="T94" fmla="*/ 606 w 1321"/>
                <a:gd name="T95" fmla="*/ 69 h 712"/>
                <a:gd name="T96" fmla="*/ 644 w 1321"/>
                <a:gd name="T97" fmla="*/ 98 h 712"/>
                <a:gd name="T98" fmla="*/ 677 w 1321"/>
                <a:gd name="T99" fmla="*/ 130 h 712"/>
                <a:gd name="T100" fmla="*/ 705 w 1321"/>
                <a:gd name="T101" fmla="*/ 165 h 712"/>
                <a:gd name="T102" fmla="*/ 729 w 1321"/>
                <a:gd name="T103" fmla="*/ 203 h 712"/>
                <a:gd name="T104" fmla="*/ 729 w 1321"/>
                <a:gd name="T105" fmla="*/ 203 h 71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321"/>
                <a:gd name="T160" fmla="*/ 0 h 712"/>
                <a:gd name="T161" fmla="*/ 1321 w 1321"/>
                <a:gd name="T162" fmla="*/ 712 h 71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0000">
                    <a:alpha val="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标题1"/>
          <p:cNvSpPr>
            <a:spLocks noChangeArrowheads="1"/>
          </p:cNvSpPr>
          <p:nvPr/>
        </p:nvSpPr>
        <p:spPr bwMode="gray">
          <a:xfrm>
            <a:off x="2793978" y="1201887"/>
            <a:ext cx="1628775" cy="973931"/>
          </a:xfrm>
          <a:prstGeom prst="roundRect">
            <a:avLst>
              <a:gd name="adj" fmla="val 11921"/>
            </a:avLst>
          </a:prstGeom>
          <a:gradFill>
            <a:gsLst>
              <a:gs pos="33000">
                <a:srgbClr val="FF6E00"/>
              </a:gs>
              <a:gs pos="100000">
                <a:srgbClr val="C80000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3286" tIns="46642" rIns="93286" bIns="46642" anchor="ctr"/>
          <a:lstStyle/>
          <a:p>
            <a:pPr>
              <a:lnSpc>
                <a:spcPct val="120000"/>
              </a:lnSpc>
            </a:pPr>
            <a:r>
              <a:rPr lang="en-US" altLang="zh-CN" sz="1600" kern="0" dirty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sz="1600" kern="0" dirty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endParaRPr lang="zh-CN" sz="1600" kern="0" dirty="0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683568" y="296069"/>
            <a:ext cx="3024336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国庆节的历史由来</a:t>
            </a:r>
            <a:endParaRPr lang="zh-CN" altLang="en-US" sz="2600" b="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24" name="Group 5"/>
          <p:cNvGrpSpPr/>
          <p:nvPr/>
        </p:nvGrpSpPr>
        <p:grpSpPr bwMode="auto">
          <a:xfrm>
            <a:off x="294903" y="404813"/>
            <a:ext cx="360363" cy="287337"/>
            <a:chOff x="0" y="0"/>
            <a:chExt cx="360040" cy="288032"/>
          </a:xfrm>
        </p:grpSpPr>
        <p:sp>
          <p:nvSpPr>
            <p:cNvPr id="25" name="燕尾形 19"/>
            <p:cNvSpPr>
              <a:spLocks noChangeArrowheads="1"/>
            </p:cNvSpPr>
            <p:nvPr/>
          </p:nvSpPr>
          <p:spPr bwMode="auto">
            <a:xfrm>
              <a:off x="144016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" name="燕尾形 20"/>
            <p:cNvSpPr>
              <a:spLocks noChangeArrowheads="1"/>
            </p:cNvSpPr>
            <p:nvPr/>
          </p:nvSpPr>
          <p:spPr bwMode="auto">
            <a:xfrm>
              <a:off x="0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10000">
        <p:checker/>
      </p:transition>
    </mc:Choice>
    <mc:Fallback>
      <p:transition spd="slow" advClick="0" advTm="10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61111E-6 8.64198E-7 L 0.00677 8.64198E-7 C 0.00902 0.05185 0.0033 0.2213 0.0033 0.31142 C 0.0033 0.40154 0.00659 0.59228 0.00642 0.54105 L 0.00225 0.00401 " pathEditMode="relative" rAng="0" ptsTypes="FfaAF">
                                      <p:cBhvr>
                                        <p:cTn id="2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" y="2959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bldLvl="0" animBg="1"/>
      <p:bldP spid="43" grpId="0" animBg="1"/>
      <p:bldP spid="44" grpId="0" animBg="1"/>
      <p:bldP spid="45" grpId="0" animBg="1"/>
      <p:bldP spid="49" grpId="0" animBg="1"/>
      <p:bldP spid="49" grpId="1" animBg="1"/>
      <p:bldP spid="49" grpId="2" animBg="1"/>
      <p:bldP spid="23" grpId="0" bldLvl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H_Other_1"/>
          <p:cNvSpPr/>
          <p:nvPr>
            <p:custDataLst>
              <p:tags r:id="rId1"/>
            </p:custDataLst>
          </p:nvPr>
        </p:nvSpPr>
        <p:spPr bwMode="auto">
          <a:xfrm>
            <a:off x="1713335" y="1869036"/>
            <a:ext cx="1203422" cy="1217396"/>
          </a:xfrm>
          <a:custGeom>
            <a:avLst/>
            <a:gdLst/>
            <a:ahLst/>
            <a:cxnLst>
              <a:cxn ang="0">
                <a:pos x="910" y="0"/>
              </a:cxn>
              <a:cxn ang="0">
                <a:pos x="849" y="1"/>
              </a:cxn>
              <a:cxn ang="0">
                <a:pos x="0" y="1100"/>
              </a:cxn>
              <a:cxn ang="0">
                <a:pos x="866" y="1817"/>
              </a:cxn>
              <a:cxn ang="0">
                <a:pos x="1796" y="931"/>
              </a:cxn>
              <a:cxn ang="0">
                <a:pos x="910" y="0"/>
              </a:cxn>
            </a:cxnLst>
            <a:rect l="0" t="0" r="r" b="b"/>
            <a:pathLst>
              <a:path w="1809" h="1829">
                <a:moveTo>
                  <a:pt x="910" y="0"/>
                </a:moveTo>
                <a:cubicBezTo>
                  <a:pt x="890" y="0"/>
                  <a:pt x="869" y="0"/>
                  <a:pt x="849" y="1"/>
                </a:cubicBezTo>
                <a:cubicBezTo>
                  <a:pt x="0" y="1100"/>
                  <a:pt x="0" y="1100"/>
                  <a:pt x="0" y="1100"/>
                </a:cubicBezTo>
                <a:cubicBezTo>
                  <a:pt x="86" y="1501"/>
                  <a:pt x="438" y="1806"/>
                  <a:pt x="866" y="1817"/>
                </a:cubicBezTo>
                <a:cubicBezTo>
                  <a:pt x="1367" y="1829"/>
                  <a:pt x="1784" y="1432"/>
                  <a:pt x="1796" y="931"/>
                </a:cubicBezTo>
                <a:cubicBezTo>
                  <a:pt x="1809" y="429"/>
                  <a:pt x="1412" y="12"/>
                  <a:pt x="910" y="0"/>
                </a:cubicBezTo>
                <a:close/>
              </a:path>
            </a:pathLst>
          </a:custGeom>
          <a:solidFill>
            <a:srgbClr val="FFFFFF"/>
          </a:solidFill>
          <a:ln w="3175">
            <a:solidFill>
              <a:srgbClr val="D7D7D7"/>
            </a:solidFill>
            <a:round/>
          </a:ln>
          <a:effectLst>
            <a:outerShdw blurRad="50800" dist="38100" dir="2700000" sx="99000" sy="99000" algn="tl" rotWithShape="0">
              <a:prstClr val="black">
                <a:alpha val="8000"/>
              </a:prstClr>
            </a:outerShdw>
          </a:effectLst>
        </p:spPr>
        <p:txBody>
          <a:bodyPr/>
          <a:lstStyle/>
          <a:p>
            <a:endParaRPr lang="zh-CN" altLang="zh-CN" sz="100">
              <a:solidFill>
                <a:srgbClr val="000000"/>
              </a:solidFill>
            </a:endParaRPr>
          </a:p>
        </p:txBody>
      </p:sp>
      <p:sp>
        <p:nvSpPr>
          <p:cNvPr id="19" name="MH_Other_2"/>
          <p:cNvSpPr/>
          <p:nvPr>
            <p:custDataLst>
              <p:tags r:id="rId2"/>
            </p:custDataLst>
          </p:nvPr>
        </p:nvSpPr>
        <p:spPr bwMode="auto">
          <a:xfrm>
            <a:off x="1750052" y="1911223"/>
            <a:ext cx="1126701" cy="1134118"/>
          </a:xfrm>
          <a:custGeom>
            <a:avLst/>
            <a:gdLst/>
            <a:ahLst/>
            <a:cxnLst>
              <a:cxn ang="0">
                <a:pos x="856" y="1"/>
              </a:cxn>
              <a:cxn ang="0">
                <a:pos x="758" y="4"/>
              </a:cxn>
              <a:cxn ang="0">
                <a:pos x="0" y="981"/>
              </a:cxn>
              <a:cxn ang="0">
                <a:pos x="814" y="1692"/>
              </a:cxn>
              <a:cxn ang="0">
                <a:pos x="1680" y="867"/>
              </a:cxn>
              <a:cxn ang="0">
                <a:pos x="856" y="1"/>
              </a:cxn>
            </a:cxnLst>
            <a:rect l="0" t="0" r="r" b="b"/>
            <a:pathLst>
              <a:path w="1692" h="1704">
                <a:moveTo>
                  <a:pt x="856" y="1"/>
                </a:moveTo>
                <a:cubicBezTo>
                  <a:pt x="822" y="0"/>
                  <a:pt x="790" y="1"/>
                  <a:pt x="758" y="4"/>
                </a:cubicBezTo>
                <a:cubicBezTo>
                  <a:pt x="0" y="981"/>
                  <a:pt x="0" y="981"/>
                  <a:pt x="0" y="981"/>
                </a:cubicBezTo>
                <a:cubicBezTo>
                  <a:pt x="63" y="1376"/>
                  <a:pt x="400" y="1682"/>
                  <a:pt x="814" y="1692"/>
                </a:cubicBezTo>
                <a:cubicBezTo>
                  <a:pt x="1281" y="1704"/>
                  <a:pt x="1669" y="1334"/>
                  <a:pt x="1680" y="867"/>
                </a:cubicBezTo>
                <a:cubicBezTo>
                  <a:pt x="1692" y="400"/>
                  <a:pt x="1323" y="12"/>
                  <a:pt x="856" y="1"/>
                </a:cubicBezTo>
                <a:close/>
              </a:path>
            </a:pathLst>
          </a:custGeom>
          <a:solidFill>
            <a:srgbClr val="FECE3D"/>
          </a:solidFill>
          <a:ln w="9525">
            <a:noFill/>
            <a:round/>
          </a:ln>
        </p:spPr>
        <p:txBody>
          <a:bodyPr wrap="square" lIns="108000" tIns="0" rIns="108000" bIns="0" anchor="ctr" anchorCtr="0">
            <a:normAutofit/>
          </a:bodyPr>
          <a:lstStyle/>
          <a:p>
            <a:pPr marL="541655" algn="ctr">
              <a:tabLst>
                <a:tab pos="541020" algn="l"/>
              </a:tabLst>
            </a:pPr>
            <a:r>
              <a:rPr lang="en-US" altLang="zh-CN" sz="4050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A</a:t>
            </a:r>
            <a:endParaRPr lang="en-US" altLang="zh-CN" sz="405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MH_Other_3"/>
          <p:cNvSpPr/>
          <p:nvPr>
            <p:custDataLst>
              <p:tags r:id="rId3"/>
            </p:custDataLst>
          </p:nvPr>
        </p:nvSpPr>
        <p:spPr bwMode="auto">
          <a:xfrm>
            <a:off x="1706759" y="1871228"/>
            <a:ext cx="580340" cy="731424"/>
          </a:xfrm>
          <a:custGeom>
            <a:avLst/>
            <a:gdLst/>
            <a:ahLst/>
            <a:cxnLst>
              <a:cxn ang="0">
                <a:pos x="870" y="214"/>
              </a:cxn>
              <a:cxn ang="0">
                <a:pos x="849" y="0"/>
              </a:cxn>
              <a:cxn ang="0">
                <a:pos x="0" y="1099"/>
              </a:cxn>
              <a:cxn ang="0">
                <a:pos x="870" y="214"/>
              </a:cxn>
            </a:cxnLst>
            <a:rect l="0" t="0" r="r" b="b"/>
            <a:pathLst>
              <a:path w="871" h="1099">
                <a:moveTo>
                  <a:pt x="870" y="214"/>
                </a:moveTo>
                <a:cubicBezTo>
                  <a:pt x="871" y="140"/>
                  <a:pt x="864" y="69"/>
                  <a:pt x="849" y="0"/>
                </a:cubicBezTo>
                <a:cubicBezTo>
                  <a:pt x="0" y="1099"/>
                  <a:pt x="0" y="1099"/>
                  <a:pt x="0" y="1099"/>
                </a:cubicBezTo>
                <a:cubicBezTo>
                  <a:pt x="474" y="1079"/>
                  <a:pt x="858" y="695"/>
                  <a:pt x="870" y="214"/>
                </a:cubicBezTo>
                <a:close/>
              </a:path>
            </a:pathLst>
          </a:custGeom>
          <a:gradFill rotWithShape="1">
            <a:gsLst>
              <a:gs pos="0">
                <a:srgbClr val="A3A3A3"/>
              </a:gs>
              <a:gs pos="100000">
                <a:srgbClr val="FFFFFF"/>
              </a:gs>
            </a:gsLst>
            <a:lin ang="2700000" scaled="1"/>
          </a:gradFill>
          <a:ln w="9525">
            <a:noFill/>
            <a:round/>
          </a:ln>
        </p:spPr>
        <p:txBody>
          <a:bodyPr/>
          <a:lstStyle/>
          <a:p>
            <a:endParaRPr lang="zh-CN" altLang="zh-CN" sz="100">
              <a:solidFill>
                <a:srgbClr val="000000"/>
              </a:solidFill>
            </a:endParaRPr>
          </a:p>
        </p:txBody>
      </p:sp>
      <p:cxnSp>
        <p:nvCxnSpPr>
          <p:cNvPr id="34" name="MH_Other_4"/>
          <p:cNvCxnSpPr/>
          <p:nvPr>
            <p:custDataLst>
              <p:tags r:id="rId4"/>
            </p:custDataLst>
          </p:nvPr>
        </p:nvCxnSpPr>
        <p:spPr>
          <a:xfrm>
            <a:off x="3083298" y="1911223"/>
            <a:ext cx="0" cy="1773378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MH_Other_5"/>
          <p:cNvSpPr/>
          <p:nvPr>
            <p:custDataLst>
              <p:tags r:id="rId5"/>
            </p:custDataLst>
          </p:nvPr>
        </p:nvSpPr>
        <p:spPr bwMode="auto">
          <a:xfrm>
            <a:off x="3225488" y="1869036"/>
            <a:ext cx="1203422" cy="1217396"/>
          </a:xfrm>
          <a:custGeom>
            <a:avLst/>
            <a:gdLst/>
            <a:ahLst/>
            <a:cxnLst>
              <a:cxn ang="0">
                <a:pos x="910" y="0"/>
              </a:cxn>
              <a:cxn ang="0">
                <a:pos x="849" y="1"/>
              </a:cxn>
              <a:cxn ang="0">
                <a:pos x="0" y="1100"/>
              </a:cxn>
              <a:cxn ang="0">
                <a:pos x="866" y="1817"/>
              </a:cxn>
              <a:cxn ang="0">
                <a:pos x="1796" y="931"/>
              </a:cxn>
              <a:cxn ang="0">
                <a:pos x="910" y="0"/>
              </a:cxn>
            </a:cxnLst>
            <a:rect l="0" t="0" r="r" b="b"/>
            <a:pathLst>
              <a:path w="1809" h="1829">
                <a:moveTo>
                  <a:pt x="910" y="0"/>
                </a:moveTo>
                <a:cubicBezTo>
                  <a:pt x="890" y="0"/>
                  <a:pt x="869" y="0"/>
                  <a:pt x="849" y="1"/>
                </a:cubicBezTo>
                <a:cubicBezTo>
                  <a:pt x="0" y="1100"/>
                  <a:pt x="0" y="1100"/>
                  <a:pt x="0" y="1100"/>
                </a:cubicBezTo>
                <a:cubicBezTo>
                  <a:pt x="86" y="1501"/>
                  <a:pt x="438" y="1806"/>
                  <a:pt x="866" y="1817"/>
                </a:cubicBezTo>
                <a:cubicBezTo>
                  <a:pt x="1367" y="1829"/>
                  <a:pt x="1784" y="1432"/>
                  <a:pt x="1796" y="931"/>
                </a:cubicBezTo>
                <a:cubicBezTo>
                  <a:pt x="1809" y="429"/>
                  <a:pt x="1412" y="12"/>
                  <a:pt x="910" y="0"/>
                </a:cubicBezTo>
                <a:close/>
              </a:path>
            </a:pathLst>
          </a:custGeom>
          <a:solidFill>
            <a:srgbClr val="FFFFFF"/>
          </a:solidFill>
          <a:ln w="3175">
            <a:solidFill>
              <a:srgbClr val="D7D7D7"/>
            </a:solidFill>
            <a:round/>
          </a:ln>
          <a:effectLst>
            <a:outerShdw blurRad="50800" dist="38100" dir="2700000" sx="99000" sy="99000" algn="tl" rotWithShape="0">
              <a:prstClr val="black">
                <a:alpha val="8000"/>
              </a:prstClr>
            </a:outerShdw>
          </a:effectLst>
        </p:spPr>
        <p:txBody>
          <a:bodyPr/>
          <a:lstStyle/>
          <a:p>
            <a:endParaRPr lang="zh-CN" altLang="zh-CN" sz="100">
              <a:solidFill>
                <a:srgbClr val="000000"/>
              </a:solidFill>
            </a:endParaRPr>
          </a:p>
        </p:txBody>
      </p:sp>
      <p:sp>
        <p:nvSpPr>
          <p:cNvPr id="38" name="MH_Other_6"/>
          <p:cNvSpPr/>
          <p:nvPr>
            <p:custDataLst>
              <p:tags r:id="rId6"/>
            </p:custDataLst>
          </p:nvPr>
        </p:nvSpPr>
        <p:spPr bwMode="auto">
          <a:xfrm>
            <a:off x="3262205" y="1911223"/>
            <a:ext cx="1126701" cy="1134118"/>
          </a:xfrm>
          <a:custGeom>
            <a:avLst/>
            <a:gdLst/>
            <a:ahLst/>
            <a:cxnLst>
              <a:cxn ang="0">
                <a:pos x="856" y="1"/>
              </a:cxn>
              <a:cxn ang="0">
                <a:pos x="758" y="4"/>
              </a:cxn>
              <a:cxn ang="0">
                <a:pos x="0" y="981"/>
              </a:cxn>
              <a:cxn ang="0">
                <a:pos x="814" y="1692"/>
              </a:cxn>
              <a:cxn ang="0">
                <a:pos x="1680" y="867"/>
              </a:cxn>
              <a:cxn ang="0">
                <a:pos x="856" y="1"/>
              </a:cxn>
            </a:cxnLst>
            <a:rect l="0" t="0" r="r" b="b"/>
            <a:pathLst>
              <a:path w="1692" h="1704">
                <a:moveTo>
                  <a:pt x="856" y="1"/>
                </a:moveTo>
                <a:cubicBezTo>
                  <a:pt x="822" y="0"/>
                  <a:pt x="790" y="1"/>
                  <a:pt x="758" y="4"/>
                </a:cubicBezTo>
                <a:cubicBezTo>
                  <a:pt x="0" y="981"/>
                  <a:pt x="0" y="981"/>
                  <a:pt x="0" y="981"/>
                </a:cubicBezTo>
                <a:cubicBezTo>
                  <a:pt x="63" y="1376"/>
                  <a:pt x="400" y="1682"/>
                  <a:pt x="814" y="1692"/>
                </a:cubicBezTo>
                <a:cubicBezTo>
                  <a:pt x="1281" y="1704"/>
                  <a:pt x="1669" y="1334"/>
                  <a:pt x="1680" y="867"/>
                </a:cubicBezTo>
                <a:cubicBezTo>
                  <a:pt x="1692" y="400"/>
                  <a:pt x="1323" y="12"/>
                  <a:pt x="856" y="1"/>
                </a:cubicBezTo>
                <a:close/>
              </a:path>
            </a:pathLst>
          </a:custGeom>
          <a:solidFill>
            <a:srgbClr val="00C4F2"/>
          </a:solidFill>
          <a:ln w="9525">
            <a:noFill/>
            <a:round/>
          </a:ln>
        </p:spPr>
        <p:txBody>
          <a:bodyPr wrap="square" lIns="108000" tIns="0" rIns="108000" bIns="0" anchor="ctr" anchorCtr="0">
            <a:normAutofit/>
          </a:bodyPr>
          <a:lstStyle/>
          <a:p>
            <a:pPr marL="541655" algn="ctr">
              <a:tabLst>
                <a:tab pos="541020" algn="l"/>
              </a:tabLst>
            </a:pPr>
            <a:r>
              <a:rPr lang="en-US" altLang="zh-CN" sz="4050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B</a:t>
            </a:r>
            <a:endParaRPr lang="en-US" altLang="zh-CN" sz="405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MH_Other_7"/>
          <p:cNvSpPr/>
          <p:nvPr>
            <p:custDataLst>
              <p:tags r:id="rId7"/>
            </p:custDataLst>
          </p:nvPr>
        </p:nvSpPr>
        <p:spPr bwMode="auto">
          <a:xfrm>
            <a:off x="3218912" y="1871228"/>
            <a:ext cx="580340" cy="731424"/>
          </a:xfrm>
          <a:custGeom>
            <a:avLst/>
            <a:gdLst/>
            <a:ahLst/>
            <a:cxnLst>
              <a:cxn ang="0">
                <a:pos x="870" y="214"/>
              </a:cxn>
              <a:cxn ang="0">
                <a:pos x="849" y="0"/>
              </a:cxn>
              <a:cxn ang="0">
                <a:pos x="0" y="1099"/>
              </a:cxn>
              <a:cxn ang="0">
                <a:pos x="870" y="214"/>
              </a:cxn>
            </a:cxnLst>
            <a:rect l="0" t="0" r="r" b="b"/>
            <a:pathLst>
              <a:path w="871" h="1099">
                <a:moveTo>
                  <a:pt x="870" y="214"/>
                </a:moveTo>
                <a:cubicBezTo>
                  <a:pt x="871" y="140"/>
                  <a:pt x="864" y="69"/>
                  <a:pt x="849" y="0"/>
                </a:cubicBezTo>
                <a:cubicBezTo>
                  <a:pt x="0" y="1099"/>
                  <a:pt x="0" y="1099"/>
                  <a:pt x="0" y="1099"/>
                </a:cubicBezTo>
                <a:cubicBezTo>
                  <a:pt x="474" y="1079"/>
                  <a:pt x="858" y="695"/>
                  <a:pt x="870" y="214"/>
                </a:cubicBezTo>
                <a:close/>
              </a:path>
            </a:pathLst>
          </a:custGeom>
          <a:gradFill rotWithShape="1">
            <a:gsLst>
              <a:gs pos="0">
                <a:srgbClr val="A3A3A3"/>
              </a:gs>
              <a:gs pos="100000">
                <a:srgbClr val="FFFFFF"/>
              </a:gs>
            </a:gsLst>
            <a:lin ang="2700000" scaled="1"/>
          </a:gradFill>
          <a:ln w="9525">
            <a:noFill/>
            <a:round/>
          </a:ln>
        </p:spPr>
        <p:txBody>
          <a:bodyPr/>
          <a:lstStyle/>
          <a:p>
            <a:endParaRPr lang="zh-CN" altLang="zh-CN" sz="100">
              <a:solidFill>
                <a:srgbClr val="000000"/>
              </a:solidFill>
            </a:endParaRPr>
          </a:p>
        </p:txBody>
      </p:sp>
      <p:cxnSp>
        <p:nvCxnSpPr>
          <p:cNvPr id="54" name="MH_Other_8"/>
          <p:cNvCxnSpPr/>
          <p:nvPr>
            <p:custDataLst>
              <p:tags r:id="rId8"/>
            </p:custDataLst>
          </p:nvPr>
        </p:nvCxnSpPr>
        <p:spPr>
          <a:xfrm>
            <a:off x="4595451" y="1911223"/>
            <a:ext cx="0" cy="1773378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H_Other_9"/>
          <p:cNvSpPr/>
          <p:nvPr>
            <p:custDataLst>
              <p:tags r:id="rId9"/>
            </p:custDataLst>
          </p:nvPr>
        </p:nvSpPr>
        <p:spPr bwMode="auto">
          <a:xfrm>
            <a:off x="4730638" y="1869036"/>
            <a:ext cx="1203422" cy="1217396"/>
          </a:xfrm>
          <a:custGeom>
            <a:avLst/>
            <a:gdLst/>
            <a:ahLst/>
            <a:cxnLst>
              <a:cxn ang="0">
                <a:pos x="910" y="0"/>
              </a:cxn>
              <a:cxn ang="0">
                <a:pos x="849" y="1"/>
              </a:cxn>
              <a:cxn ang="0">
                <a:pos x="0" y="1100"/>
              </a:cxn>
              <a:cxn ang="0">
                <a:pos x="866" y="1817"/>
              </a:cxn>
              <a:cxn ang="0">
                <a:pos x="1796" y="931"/>
              </a:cxn>
              <a:cxn ang="0">
                <a:pos x="910" y="0"/>
              </a:cxn>
            </a:cxnLst>
            <a:rect l="0" t="0" r="r" b="b"/>
            <a:pathLst>
              <a:path w="1809" h="1829">
                <a:moveTo>
                  <a:pt x="910" y="0"/>
                </a:moveTo>
                <a:cubicBezTo>
                  <a:pt x="890" y="0"/>
                  <a:pt x="869" y="0"/>
                  <a:pt x="849" y="1"/>
                </a:cubicBezTo>
                <a:cubicBezTo>
                  <a:pt x="0" y="1100"/>
                  <a:pt x="0" y="1100"/>
                  <a:pt x="0" y="1100"/>
                </a:cubicBezTo>
                <a:cubicBezTo>
                  <a:pt x="86" y="1501"/>
                  <a:pt x="438" y="1806"/>
                  <a:pt x="866" y="1817"/>
                </a:cubicBezTo>
                <a:cubicBezTo>
                  <a:pt x="1367" y="1829"/>
                  <a:pt x="1784" y="1432"/>
                  <a:pt x="1796" y="931"/>
                </a:cubicBezTo>
                <a:cubicBezTo>
                  <a:pt x="1809" y="429"/>
                  <a:pt x="1412" y="12"/>
                  <a:pt x="910" y="0"/>
                </a:cubicBezTo>
                <a:close/>
              </a:path>
            </a:pathLst>
          </a:custGeom>
          <a:solidFill>
            <a:srgbClr val="FFFFFF"/>
          </a:solidFill>
          <a:ln w="3175">
            <a:solidFill>
              <a:srgbClr val="D7D7D7"/>
            </a:solidFill>
            <a:round/>
          </a:ln>
          <a:effectLst>
            <a:outerShdw blurRad="50800" dist="38100" dir="2700000" sx="99000" sy="99000" algn="tl" rotWithShape="0">
              <a:prstClr val="black">
                <a:alpha val="8000"/>
              </a:prstClr>
            </a:outerShdw>
          </a:effectLst>
        </p:spPr>
        <p:txBody>
          <a:bodyPr/>
          <a:lstStyle/>
          <a:p>
            <a:endParaRPr lang="zh-CN" altLang="zh-CN" sz="100">
              <a:solidFill>
                <a:srgbClr val="000000"/>
              </a:solidFill>
            </a:endParaRPr>
          </a:p>
        </p:txBody>
      </p:sp>
      <p:sp>
        <p:nvSpPr>
          <p:cNvPr id="30" name="MH_Other_10"/>
          <p:cNvSpPr/>
          <p:nvPr>
            <p:custDataLst>
              <p:tags r:id="rId10"/>
            </p:custDataLst>
          </p:nvPr>
        </p:nvSpPr>
        <p:spPr bwMode="auto">
          <a:xfrm>
            <a:off x="4767354" y="1911223"/>
            <a:ext cx="1126701" cy="1134118"/>
          </a:xfrm>
          <a:custGeom>
            <a:avLst/>
            <a:gdLst/>
            <a:ahLst/>
            <a:cxnLst>
              <a:cxn ang="0">
                <a:pos x="856" y="1"/>
              </a:cxn>
              <a:cxn ang="0">
                <a:pos x="758" y="4"/>
              </a:cxn>
              <a:cxn ang="0">
                <a:pos x="0" y="981"/>
              </a:cxn>
              <a:cxn ang="0">
                <a:pos x="814" y="1692"/>
              </a:cxn>
              <a:cxn ang="0">
                <a:pos x="1680" y="867"/>
              </a:cxn>
              <a:cxn ang="0">
                <a:pos x="856" y="1"/>
              </a:cxn>
            </a:cxnLst>
            <a:rect l="0" t="0" r="r" b="b"/>
            <a:pathLst>
              <a:path w="1692" h="1704">
                <a:moveTo>
                  <a:pt x="856" y="1"/>
                </a:moveTo>
                <a:cubicBezTo>
                  <a:pt x="822" y="0"/>
                  <a:pt x="790" y="1"/>
                  <a:pt x="758" y="4"/>
                </a:cubicBezTo>
                <a:cubicBezTo>
                  <a:pt x="0" y="981"/>
                  <a:pt x="0" y="981"/>
                  <a:pt x="0" y="981"/>
                </a:cubicBezTo>
                <a:cubicBezTo>
                  <a:pt x="63" y="1376"/>
                  <a:pt x="400" y="1682"/>
                  <a:pt x="814" y="1692"/>
                </a:cubicBezTo>
                <a:cubicBezTo>
                  <a:pt x="1281" y="1704"/>
                  <a:pt x="1669" y="1334"/>
                  <a:pt x="1680" y="867"/>
                </a:cubicBezTo>
                <a:cubicBezTo>
                  <a:pt x="1692" y="400"/>
                  <a:pt x="1323" y="12"/>
                  <a:pt x="856" y="1"/>
                </a:cubicBezTo>
                <a:close/>
              </a:path>
            </a:pathLst>
          </a:custGeom>
          <a:solidFill>
            <a:srgbClr val="FD8CB1"/>
          </a:solidFill>
          <a:ln w="9525">
            <a:noFill/>
            <a:round/>
          </a:ln>
        </p:spPr>
        <p:txBody>
          <a:bodyPr wrap="square" lIns="108000" tIns="0" rIns="108000" bIns="0" anchor="ctr" anchorCtr="0">
            <a:normAutofit/>
          </a:bodyPr>
          <a:lstStyle/>
          <a:p>
            <a:pPr marL="541655" algn="ctr">
              <a:tabLst>
                <a:tab pos="541020" algn="l"/>
              </a:tabLst>
            </a:pPr>
            <a:r>
              <a:rPr lang="en-US" altLang="zh-CN" sz="4050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C</a:t>
            </a:r>
            <a:endParaRPr lang="en-US" altLang="zh-CN" sz="405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MH_Other_11"/>
          <p:cNvSpPr/>
          <p:nvPr>
            <p:custDataLst>
              <p:tags r:id="rId11"/>
            </p:custDataLst>
          </p:nvPr>
        </p:nvSpPr>
        <p:spPr bwMode="auto">
          <a:xfrm>
            <a:off x="4724062" y="1871228"/>
            <a:ext cx="580340" cy="731424"/>
          </a:xfrm>
          <a:custGeom>
            <a:avLst/>
            <a:gdLst/>
            <a:ahLst/>
            <a:cxnLst>
              <a:cxn ang="0">
                <a:pos x="870" y="214"/>
              </a:cxn>
              <a:cxn ang="0">
                <a:pos x="849" y="0"/>
              </a:cxn>
              <a:cxn ang="0">
                <a:pos x="0" y="1099"/>
              </a:cxn>
              <a:cxn ang="0">
                <a:pos x="870" y="214"/>
              </a:cxn>
            </a:cxnLst>
            <a:rect l="0" t="0" r="r" b="b"/>
            <a:pathLst>
              <a:path w="871" h="1099">
                <a:moveTo>
                  <a:pt x="870" y="214"/>
                </a:moveTo>
                <a:cubicBezTo>
                  <a:pt x="871" y="140"/>
                  <a:pt x="864" y="69"/>
                  <a:pt x="849" y="0"/>
                </a:cubicBezTo>
                <a:cubicBezTo>
                  <a:pt x="0" y="1099"/>
                  <a:pt x="0" y="1099"/>
                  <a:pt x="0" y="1099"/>
                </a:cubicBezTo>
                <a:cubicBezTo>
                  <a:pt x="474" y="1079"/>
                  <a:pt x="858" y="695"/>
                  <a:pt x="870" y="214"/>
                </a:cubicBezTo>
                <a:close/>
              </a:path>
            </a:pathLst>
          </a:custGeom>
          <a:gradFill rotWithShape="1">
            <a:gsLst>
              <a:gs pos="0">
                <a:srgbClr val="A3A3A3"/>
              </a:gs>
              <a:gs pos="100000">
                <a:srgbClr val="FFFFFF"/>
              </a:gs>
            </a:gsLst>
            <a:lin ang="2700000" scaled="1"/>
          </a:gradFill>
          <a:ln w="9525">
            <a:noFill/>
            <a:round/>
          </a:ln>
        </p:spPr>
        <p:txBody>
          <a:bodyPr/>
          <a:lstStyle/>
          <a:p>
            <a:endParaRPr lang="zh-CN" altLang="zh-CN" sz="100">
              <a:solidFill>
                <a:srgbClr val="000000"/>
              </a:solidFill>
            </a:endParaRPr>
          </a:p>
        </p:txBody>
      </p:sp>
      <p:cxnSp>
        <p:nvCxnSpPr>
          <p:cNvPr id="33" name="MH_Other_12"/>
          <p:cNvCxnSpPr/>
          <p:nvPr>
            <p:custDataLst>
              <p:tags r:id="rId12"/>
            </p:custDataLst>
          </p:nvPr>
        </p:nvCxnSpPr>
        <p:spPr>
          <a:xfrm>
            <a:off x="6100601" y="1911223"/>
            <a:ext cx="0" cy="1773378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MH_Other_13"/>
          <p:cNvSpPr/>
          <p:nvPr>
            <p:custDataLst>
              <p:tags r:id="rId13"/>
            </p:custDataLst>
          </p:nvPr>
        </p:nvSpPr>
        <p:spPr bwMode="auto">
          <a:xfrm>
            <a:off x="6231698" y="1869036"/>
            <a:ext cx="1203422" cy="1217396"/>
          </a:xfrm>
          <a:custGeom>
            <a:avLst/>
            <a:gdLst/>
            <a:ahLst/>
            <a:cxnLst>
              <a:cxn ang="0">
                <a:pos x="910" y="0"/>
              </a:cxn>
              <a:cxn ang="0">
                <a:pos x="849" y="1"/>
              </a:cxn>
              <a:cxn ang="0">
                <a:pos x="0" y="1100"/>
              </a:cxn>
              <a:cxn ang="0">
                <a:pos x="866" y="1817"/>
              </a:cxn>
              <a:cxn ang="0">
                <a:pos x="1796" y="931"/>
              </a:cxn>
              <a:cxn ang="0">
                <a:pos x="910" y="0"/>
              </a:cxn>
            </a:cxnLst>
            <a:rect l="0" t="0" r="r" b="b"/>
            <a:pathLst>
              <a:path w="1809" h="1829">
                <a:moveTo>
                  <a:pt x="910" y="0"/>
                </a:moveTo>
                <a:cubicBezTo>
                  <a:pt x="890" y="0"/>
                  <a:pt x="869" y="0"/>
                  <a:pt x="849" y="1"/>
                </a:cubicBezTo>
                <a:cubicBezTo>
                  <a:pt x="0" y="1100"/>
                  <a:pt x="0" y="1100"/>
                  <a:pt x="0" y="1100"/>
                </a:cubicBezTo>
                <a:cubicBezTo>
                  <a:pt x="86" y="1501"/>
                  <a:pt x="438" y="1806"/>
                  <a:pt x="866" y="1817"/>
                </a:cubicBezTo>
                <a:cubicBezTo>
                  <a:pt x="1367" y="1829"/>
                  <a:pt x="1784" y="1432"/>
                  <a:pt x="1796" y="931"/>
                </a:cubicBezTo>
                <a:cubicBezTo>
                  <a:pt x="1809" y="429"/>
                  <a:pt x="1412" y="12"/>
                  <a:pt x="910" y="0"/>
                </a:cubicBezTo>
                <a:close/>
              </a:path>
            </a:pathLst>
          </a:custGeom>
          <a:solidFill>
            <a:srgbClr val="FFFFFF"/>
          </a:solidFill>
          <a:ln w="3175">
            <a:solidFill>
              <a:srgbClr val="D7D7D7"/>
            </a:solidFill>
            <a:round/>
          </a:ln>
          <a:effectLst>
            <a:outerShdw blurRad="50800" dist="38100" dir="2700000" sx="99000" sy="99000" algn="tl" rotWithShape="0">
              <a:prstClr val="black">
                <a:alpha val="8000"/>
              </a:prstClr>
            </a:outerShdw>
          </a:effectLst>
        </p:spPr>
        <p:txBody>
          <a:bodyPr/>
          <a:lstStyle/>
          <a:p>
            <a:endParaRPr lang="zh-CN" altLang="zh-CN" sz="100">
              <a:solidFill>
                <a:srgbClr val="000000"/>
              </a:solidFill>
            </a:endParaRPr>
          </a:p>
        </p:txBody>
      </p:sp>
      <p:sp>
        <p:nvSpPr>
          <p:cNvPr id="44" name="MH_Other_14"/>
          <p:cNvSpPr/>
          <p:nvPr>
            <p:custDataLst>
              <p:tags r:id="rId14"/>
            </p:custDataLst>
          </p:nvPr>
        </p:nvSpPr>
        <p:spPr bwMode="auto">
          <a:xfrm>
            <a:off x="6268414" y="1911223"/>
            <a:ext cx="1126701" cy="1134118"/>
          </a:xfrm>
          <a:custGeom>
            <a:avLst/>
            <a:gdLst/>
            <a:ahLst/>
            <a:cxnLst>
              <a:cxn ang="0">
                <a:pos x="856" y="1"/>
              </a:cxn>
              <a:cxn ang="0">
                <a:pos x="758" y="4"/>
              </a:cxn>
              <a:cxn ang="0">
                <a:pos x="0" y="981"/>
              </a:cxn>
              <a:cxn ang="0">
                <a:pos x="814" y="1692"/>
              </a:cxn>
              <a:cxn ang="0">
                <a:pos x="1680" y="867"/>
              </a:cxn>
              <a:cxn ang="0">
                <a:pos x="856" y="1"/>
              </a:cxn>
            </a:cxnLst>
            <a:rect l="0" t="0" r="r" b="b"/>
            <a:pathLst>
              <a:path w="1692" h="1704">
                <a:moveTo>
                  <a:pt x="856" y="1"/>
                </a:moveTo>
                <a:cubicBezTo>
                  <a:pt x="822" y="0"/>
                  <a:pt x="790" y="1"/>
                  <a:pt x="758" y="4"/>
                </a:cubicBezTo>
                <a:cubicBezTo>
                  <a:pt x="0" y="981"/>
                  <a:pt x="0" y="981"/>
                  <a:pt x="0" y="981"/>
                </a:cubicBezTo>
                <a:cubicBezTo>
                  <a:pt x="63" y="1376"/>
                  <a:pt x="400" y="1682"/>
                  <a:pt x="814" y="1692"/>
                </a:cubicBezTo>
                <a:cubicBezTo>
                  <a:pt x="1281" y="1704"/>
                  <a:pt x="1669" y="1334"/>
                  <a:pt x="1680" y="867"/>
                </a:cubicBezTo>
                <a:cubicBezTo>
                  <a:pt x="1692" y="400"/>
                  <a:pt x="1323" y="12"/>
                  <a:pt x="856" y="1"/>
                </a:cubicBezTo>
                <a:close/>
              </a:path>
            </a:pathLst>
          </a:custGeom>
          <a:solidFill>
            <a:srgbClr val="93D14E"/>
          </a:solidFill>
          <a:ln w="9525">
            <a:noFill/>
            <a:round/>
          </a:ln>
        </p:spPr>
        <p:txBody>
          <a:bodyPr wrap="square" lIns="108000" tIns="0" rIns="108000" bIns="0" anchor="ctr" anchorCtr="0">
            <a:normAutofit/>
          </a:bodyPr>
          <a:lstStyle/>
          <a:p>
            <a:pPr marL="541655" algn="ctr">
              <a:tabLst>
                <a:tab pos="541020" algn="l"/>
              </a:tabLst>
            </a:pPr>
            <a:r>
              <a:rPr lang="en-US" altLang="zh-CN" sz="4050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D</a:t>
            </a:r>
            <a:endParaRPr lang="en-US" altLang="zh-CN" sz="405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5" name="MH_Other_15"/>
          <p:cNvSpPr/>
          <p:nvPr>
            <p:custDataLst>
              <p:tags r:id="rId15"/>
            </p:custDataLst>
          </p:nvPr>
        </p:nvSpPr>
        <p:spPr bwMode="auto">
          <a:xfrm>
            <a:off x="6225122" y="1871228"/>
            <a:ext cx="580340" cy="731424"/>
          </a:xfrm>
          <a:custGeom>
            <a:avLst/>
            <a:gdLst/>
            <a:ahLst/>
            <a:cxnLst>
              <a:cxn ang="0">
                <a:pos x="870" y="214"/>
              </a:cxn>
              <a:cxn ang="0">
                <a:pos x="849" y="0"/>
              </a:cxn>
              <a:cxn ang="0">
                <a:pos x="0" y="1099"/>
              </a:cxn>
              <a:cxn ang="0">
                <a:pos x="870" y="214"/>
              </a:cxn>
            </a:cxnLst>
            <a:rect l="0" t="0" r="r" b="b"/>
            <a:pathLst>
              <a:path w="871" h="1099">
                <a:moveTo>
                  <a:pt x="870" y="214"/>
                </a:moveTo>
                <a:cubicBezTo>
                  <a:pt x="871" y="140"/>
                  <a:pt x="864" y="69"/>
                  <a:pt x="849" y="0"/>
                </a:cubicBezTo>
                <a:cubicBezTo>
                  <a:pt x="0" y="1099"/>
                  <a:pt x="0" y="1099"/>
                  <a:pt x="0" y="1099"/>
                </a:cubicBezTo>
                <a:cubicBezTo>
                  <a:pt x="474" y="1079"/>
                  <a:pt x="858" y="695"/>
                  <a:pt x="870" y="214"/>
                </a:cubicBezTo>
                <a:close/>
              </a:path>
            </a:pathLst>
          </a:custGeom>
          <a:gradFill rotWithShape="1">
            <a:gsLst>
              <a:gs pos="0">
                <a:srgbClr val="A3A3A3"/>
              </a:gs>
              <a:gs pos="100000">
                <a:srgbClr val="FFFFFF"/>
              </a:gs>
            </a:gsLst>
            <a:lin ang="2700000" scaled="1"/>
          </a:gradFill>
          <a:ln w="9525">
            <a:noFill/>
            <a:round/>
          </a:ln>
        </p:spPr>
        <p:txBody>
          <a:bodyPr/>
          <a:lstStyle/>
          <a:p>
            <a:endParaRPr lang="zh-CN" altLang="zh-CN" sz="100">
              <a:solidFill>
                <a:srgbClr val="000000"/>
              </a:solidFill>
            </a:endParaRPr>
          </a:p>
        </p:txBody>
      </p:sp>
      <p:sp>
        <p:nvSpPr>
          <p:cNvPr id="36" name="MH_SubTitle_1"/>
          <p:cNvSpPr txBox="1"/>
          <p:nvPr>
            <p:custDataLst>
              <p:tags r:id="rId16"/>
            </p:custDataLst>
          </p:nvPr>
        </p:nvSpPr>
        <p:spPr>
          <a:xfrm>
            <a:off x="1706265" y="3364424"/>
            <a:ext cx="1209998" cy="124377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>
                <a:latin typeface="Calibri" panose="020F0502020204030204" pitchFamily="34" charset="0"/>
                <a:ea typeface="微软雅黑" panose="020B0503020204020204" pitchFamily="34" charset="-122"/>
              </a:rPr>
              <a:t>根本改变中国人民命运，开辟中国历史发展新纪元</a:t>
            </a:r>
            <a:endParaRPr lang="en-US" altLang="zh-CN" sz="120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MH_SubTitle_2"/>
          <p:cNvSpPr txBox="1"/>
          <p:nvPr>
            <p:custDataLst>
              <p:tags r:id="rId17"/>
            </p:custDataLst>
          </p:nvPr>
        </p:nvSpPr>
        <p:spPr>
          <a:xfrm>
            <a:off x="3212551" y="3364424"/>
            <a:ext cx="1209998" cy="124377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>
                <a:latin typeface="Calibri" panose="020F0502020204030204" pitchFamily="34" charset="0"/>
                <a:ea typeface="微软雅黑" panose="020B0503020204020204" pitchFamily="34" charset="-122"/>
              </a:rPr>
              <a:t>根本改变中国发展方向，推动我国进入社会主义新社会</a:t>
            </a:r>
            <a:endParaRPr lang="en-US" altLang="zh-CN" sz="120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MH_SubTitle_3"/>
          <p:cNvSpPr txBox="1"/>
          <p:nvPr>
            <p:custDataLst>
              <p:tags r:id="rId18"/>
            </p:custDataLst>
          </p:nvPr>
        </p:nvSpPr>
        <p:spPr>
          <a:xfrm>
            <a:off x="4718837" y="3364424"/>
            <a:ext cx="1209998" cy="124377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>
                <a:latin typeface="Calibri" panose="020F0502020204030204" pitchFamily="34" charset="0"/>
                <a:ea typeface="微软雅黑" panose="020B0503020204020204" pitchFamily="34" charset="-122"/>
              </a:rPr>
              <a:t>根本改变中华民族地位，掀开民族复兴新篇章</a:t>
            </a:r>
            <a:endParaRPr lang="en-US" altLang="zh-CN" sz="120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MH_SubTitle_4"/>
          <p:cNvSpPr txBox="1"/>
          <p:nvPr>
            <p:custDataLst>
              <p:tags r:id="rId19"/>
            </p:custDataLst>
          </p:nvPr>
        </p:nvSpPr>
        <p:spPr>
          <a:xfrm>
            <a:off x="6225122" y="3364424"/>
            <a:ext cx="1209998" cy="124377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>
                <a:latin typeface="Calibri" panose="020F0502020204030204" pitchFamily="34" charset="0"/>
                <a:ea typeface="微软雅黑" panose="020B0503020204020204" pitchFamily="34" charset="-122"/>
              </a:rPr>
              <a:t>根本改变世界政治格局，深刻影响人类历史进程</a:t>
            </a:r>
            <a:endParaRPr lang="en-US" altLang="zh-CN" sz="120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683568" y="296069"/>
            <a:ext cx="3024336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国庆节的历史由来</a:t>
            </a:r>
            <a:endParaRPr lang="zh-CN" altLang="en-US" sz="2600" b="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3" name="Group 5"/>
          <p:cNvGrpSpPr/>
          <p:nvPr/>
        </p:nvGrpSpPr>
        <p:grpSpPr bwMode="auto">
          <a:xfrm>
            <a:off x="294903" y="404813"/>
            <a:ext cx="360363" cy="287337"/>
            <a:chOff x="0" y="0"/>
            <a:chExt cx="360040" cy="288032"/>
          </a:xfrm>
        </p:grpSpPr>
        <p:sp>
          <p:nvSpPr>
            <p:cNvPr id="4" name="燕尾形 19"/>
            <p:cNvSpPr>
              <a:spLocks noChangeArrowheads="1"/>
            </p:cNvSpPr>
            <p:nvPr/>
          </p:nvSpPr>
          <p:spPr bwMode="auto">
            <a:xfrm>
              <a:off x="144016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5" name="燕尾形 20"/>
            <p:cNvSpPr>
              <a:spLocks noChangeArrowheads="1"/>
            </p:cNvSpPr>
            <p:nvPr/>
          </p:nvSpPr>
          <p:spPr bwMode="auto">
            <a:xfrm>
              <a:off x="0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003425" y="872490"/>
            <a:ext cx="5184140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4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中华人民共和国成立的伟大历史意义</a:t>
            </a:r>
            <a:endParaRPr lang="zh-CN" altLang="en-US" sz="24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2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09666"/>
            <a:ext cx="9144000" cy="3938016"/>
          </a:xfrm>
          <a:prstGeom prst="rect">
            <a:avLst/>
          </a:prstGeom>
        </p:spPr>
      </p:pic>
      <p:sp>
        <p:nvSpPr>
          <p:cNvPr id="26" name="TextBox 1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2555776" y="1935872"/>
            <a:ext cx="5544616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  <a:scene3d>
              <a:camera prst="isometricLeftDown">
                <a:rot lat="19611842" lon="928482" rev="21300000"/>
              </a:camera>
              <a:lightRig rig="threePt" dir="t"/>
            </a:scene3d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</a:t>
            </a:r>
            <a:r>
              <a:rPr lang="zh-CN" altLang="en-US" sz="40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光辉历程</a:t>
            </a:r>
            <a:endParaRPr lang="zh-CN" altLang="en-US" sz="4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3"/>
          <p:cNvGrpSpPr/>
          <p:nvPr/>
        </p:nvGrpSpPr>
        <p:grpSpPr bwMode="auto">
          <a:xfrm>
            <a:off x="1289323" y="771550"/>
            <a:ext cx="1914525" cy="1273017"/>
            <a:chOff x="-28501" y="-20218"/>
            <a:chExt cx="1913434" cy="1416011"/>
          </a:xfrm>
        </p:grpSpPr>
        <p:pic>
          <p:nvPicPr>
            <p:cNvPr id="28" name="对角圆角矩形 41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501" y="-20218"/>
              <a:ext cx="1913434" cy="1416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5">
              <a:hlinkClick r:id="" action="ppaction://hlinkshowjump?jump=nextslide"/>
            </p:cNvPr>
            <p:cNvSpPr txBox="1">
              <a:spLocks noChangeArrowheads="1"/>
            </p:cNvSpPr>
            <p:nvPr/>
          </p:nvSpPr>
          <p:spPr bwMode="auto">
            <a:xfrm>
              <a:off x="119814" y="77883"/>
              <a:ext cx="1604365" cy="580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buFont typeface="Arial" panose="020B0604020202020204" pitchFamily="34" charset="0"/>
                <a:buNone/>
              </a:pPr>
              <a:r>
                <a:rPr lang="zh-CN" altLang="en-US" sz="2800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第二部分</a:t>
              </a:r>
              <a:endParaRPr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8000">
        <p14:flip dir="r"/>
      </p:transition>
    </mc:Choice>
    <mc:Fallback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5290820" y="2300605"/>
            <a:ext cx="3853180" cy="1275715"/>
          </a:xfrm>
          <a:prstGeom prst="rect">
            <a:avLst/>
          </a:pr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290883" y="1339108"/>
            <a:ext cx="3853117" cy="961503"/>
          </a:xfrm>
          <a:prstGeom prst="rect">
            <a:avLst/>
          </a:prstGeom>
          <a:solidFill>
            <a:srgbClr val="FF6E00"/>
          </a:solidFill>
          <a:ln>
            <a:noFill/>
          </a:ln>
          <a:effectLst>
            <a:outerShdw blurRad="241300" dist="127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0" y="3261995"/>
            <a:ext cx="3710305" cy="1148715"/>
          </a:xfrm>
          <a:prstGeom prst="rect">
            <a:avLst/>
          </a:prstGeom>
          <a:solidFill>
            <a:srgbClr val="FF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0" y="2300612"/>
            <a:ext cx="3710118" cy="961503"/>
          </a:xfrm>
          <a:prstGeom prst="rect">
            <a:avLst/>
          </a:prstGeom>
          <a:solidFill>
            <a:srgbClr val="C8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7" r="7205" b="57679"/>
          <a:stretch>
            <a:fillRect/>
          </a:stretch>
        </p:blipFill>
        <p:spPr bwMode="auto">
          <a:xfrm rot="5400000" flipH="1">
            <a:off x="3437829" y="2265163"/>
            <a:ext cx="4176462" cy="469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7" r="7205" b="57679"/>
          <a:stretch>
            <a:fillRect/>
          </a:stretch>
        </p:blipFill>
        <p:spPr bwMode="auto">
          <a:xfrm rot="16200000" flipH="1">
            <a:off x="1440759" y="3080987"/>
            <a:ext cx="4176462" cy="362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779913" y="2499742"/>
            <a:ext cx="697627" cy="646330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altLang="zh-CN" sz="3600" b="1" dirty="0">
                <a:solidFill>
                  <a:srgbClr val="C8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01</a:t>
            </a:r>
            <a:endParaRPr lang="zh-CN" altLang="en-US" sz="900" b="1" dirty="0">
              <a:solidFill>
                <a:srgbClr val="C8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79913" y="3419700"/>
            <a:ext cx="697627" cy="646330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altLang="zh-CN" sz="3600" b="1" dirty="0">
                <a:solidFill>
                  <a:srgbClr val="FF6E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02</a:t>
            </a:r>
            <a:endParaRPr lang="zh-CN" altLang="en-US" sz="900" b="1" dirty="0">
              <a:solidFill>
                <a:srgbClr val="FF6E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17843" y="1534018"/>
            <a:ext cx="697627" cy="646330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altLang="zh-CN" sz="3600" b="1" dirty="0">
                <a:solidFill>
                  <a:srgbClr val="FF6E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03</a:t>
            </a:r>
            <a:endParaRPr lang="zh-CN" altLang="en-US" sz="900" b="1" dirty="0">
              <a:solidFill>
                <a:srgbClr val="FF6E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17843" y="2453976"/>
            <a:ext cx="697627" cy="646330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altLang="zh-CN" sz="3600" b="1" dirty="0">
                <a:solidFill>
                  <a:srgbClr val="C8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04</a:t>
            </a:r>
            <a:endParaRPr lang="zh-CN" altLang="en-US" sz="900" b="1" dirty="0">
              <a:solidFill>
                <a:srgbClr val="C8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2" name="Text Box 40"/>
          <p:cNvSpPr txBox="1">
            <a:spLocks noChangeArrowheads="1"/>
          </p:cNvSpPr>
          <p:nvPr/>
        </p:nvSpPr>
        <p:spPr bwMode="gray">
          <a:xfrm>
            <a:off x="227391" y="2425982"/>
            <a:ext cx="3255336" cy="3479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0" tIns="45716" rIns="91430" bIns="45716">
            <a:sp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在人类历史长河中，70年弹指一挥间。</a:t>
            </a: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 Box 40"/>
          <p:cNvSpPr txBox="1">
            <a:spLocks noChangeArrowheads="1"/>
          </p:cNvSpPr>
          <p:nvPr/>
        </p:nvSpPr>
        <p:spPr bwMode="gray">
          <a:xfrm>
            <a:off x="227330" y="3444240"/>
            <a:ext cx="3256280" cy="5321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0" tIns="45716" rIns="91430" bIns="45716">
            <a:sp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1840年鸦片战争后的100多年里，中国频遭侵略和蹂躏之害、饱受战祸和动乱之苦。</a:t>
            </a:r>
            <a:endParaRPr lang="zh-CN" alt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Box 40"/>
          <p:cNvSpPr txBox="1">
            <a:spLocks noChangeArrowheads="1"/>
          </p:cNvSpPr>
          <p:nvPr/>
        </p:nvSpPr>
        <p:spPr bwMode="gray">
          <a:xfrm>
            <a:off x="5526060" y="1511131"/>
            <a:ext cx="3255336" cy="8648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0" tIns="45716" rIns="91430" bIns="45716">
            <a:spAutoFit/>
          </a:bodyPr>
          <a:lstStyle/>
          <a:p>
            <a:pPr lvl="0" algn="l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新中国成立以来的70年是改变中华民族前途命运的70年，是沿着民族复兴之路奋勇前行的70年。</a:t>
            </a: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 Box 40"/>
          <p:cNvSpPr txBox="1">
            <a:spLocks noChangeArrowheads="1"/>
          </p:cNvSpPr>
          <p:nvPr/>
        </p:nvSpPr>
        <p:spPr bwMode="gray">
          <a:xfrm>
            <a:off x="5526060" y="2472441"/>
            <a:ext cx="3255336" cy="8648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0" tIns="45716" rIns="91430" bIns="45716">
            <a:sp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新中国70年是史诗般的历史进程。在中国共产党领导下，我们筚路蓝缕，辟除榛莽，一路走来，走向辉煌，走向复兴。</a:t>
            </a:r>
            <a:endParaRPr lang="zh-CN" altLang="en-US" sz="1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683568" y="296069"/>
            <a:ext cx="3024336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光辉历程</a:t>
            </a:r>
            <a:endParaRPr lang="zh-CN" altLang="en-US" sz="2600" b="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37" name="Group 5"/>
          <p:cNvGrpSpPr/>
          <p:nvPr/>
        </p:nvGrpSpPr>
        <p:grpSpPr bwMode="auto">
          <a:xfrm>
            <a:off x="294903" y="404813"/>
            <a:ext cx="360363" cy="287337"/>
            <a:chOff x="0" y="0"/>
            <a:chExt cx="360040" cy="288032"/>
          </a:xfrm>
        </p:grpSpPr>
        <p:sp>
          <p:nvSpPr>
            <p:cNvPr id="38" name="燕尾形 19"/>
            <p:cNvSpPr>
              <a:spLocks noChangeArrowheads="1"/>
            </p:cNvSpPr>
            <p:nvPr/>
          </p:nvSpPr>
          <p:spPr bwMode="auto">
            <a:xfrm>
              <a:off x="144016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9" name="燕尾形 20"/>
            <p:cNvSpPr>
              <a:spLocks noChangeArrowheads="1"/>
            </p:cNvSpPr>
            <p:nvPr/>
          </p:nvSpPr>
          <p:spPr bwMode="auto">
            <a:xfrm>
              <a:off x="0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750" advClick="0" advTm="10000"/>
    </mc:Choice>
    <mc:Fallback>
      <p:transition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animBg="1"/>
      <p:bldP spid="24" grpId="0" bldLvl="0" animBg="1"/>
      <p:bldP spid="25" grpId="0" animBg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3" grpId="0"/>
      <p:bldP spid="34" grpId="0"/>
      <p:bldP spid="35" grpId="0"/>
      <p:bldP spid="36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692"/>
          <p:cNvSpPr txBox="1">
            <a:spLocks noChangeArrowheads="1"/>
          </p:cNvSpPr>
          <p:nvPr/>
        </p:nvSpPr>
        <p:spPr bwMode="auto">
          <a:xfrm>
            <a:off x="1473121" y="1125855"/>
            <a:ext cx="5979160" cy="37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indent="-22860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000">
                <a:solidFill>
                  <a:srgbClr val="2848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实现民族独立、人民解放，是走向民族复兴的前提。</a:t>
            </a:r>
            <a:endParaRPr lang="zh-CN" altLang="zh-CN" sz="2000">
              <a:solidFill>
                <a:srgbClr val="2848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2"/>
          <p:cNvSpPr>
            <a:spLocks noChangeArrowheads="1"/>
          </p:cNvSpPr>
          <p:nvPr/>
        </p:nvSpPr>
        <p:spPr bwMode="auto">
          <a:xfrm>
            <a:off x="683568" y="296069"/>
            <a:ext cx="3024336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 sz="26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光辉历程</a:t>
            </a:r>
            <a:endParaRPr lang="zh-CN" altLang="en-US" sz="2600" b="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46" name="Group 5"/>
          <p:cNvGrpSpPr/>
          <p:nvPr/>
        </p:nvGrpSpPr>
        <p:grpSpPr bwMode="auto">
          <a:xfrm>
            <a:off x="294903" y="404813"/>
            <a:ext cx="360363" cy="287337"/>
            <a:chOff x="0" y="0"/>
            <a:chExt cx="360040" cy="288032"/>
          </a:xfrm>
        </p:grpSpPr>
        <p:sp>
          <p:nvSpPr>
            <p:cNvPr id="47" name="燕尾形 19"/>
            <p:cNvSpPr>
              <a:spLocks noChangeArrowheads="1"/>
            </p:cNvSpPr>
            <p:nvPr/>
          </p:nvSpPr>
          <p:spPr bwMode="auto">
            <a:xfrm>
              <a:off x="144016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8" name="燕尾形 20"/>
            <p:cNvSpPr>
              <a:spLocks noChangeArrowheads="1"/>
            </p:cNvSpPr>
            <p:nvPr/>
          </p:nvSpPr>
          <p:spPr bwMode="auto">
            <a:xfrm>
              <a:off x="0" y="0"/>
              <a:ext cx="216024" cy="288032"/>
            </a:xfrm>
            <a:prstGeom prst="chevron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1998980" y="1583055"/>
            <a:ext cx="4610735" cy="1132905"/>
            <a:chOff x="3732213" y="1220788"/>
            <a:chExt cx="5688012" cy="1410607"/>
          </a:xfrm>
        </p:grpSpPr>
        <p:sp>
          <p:nvSpPr>
            <p:cNvPr id="4" name="同侧圆角矩形 3"/>
            <p:cNvSpPr/>
            <p:nvPr/>
          </p:nvSpPr>
          <p:spPr bwMode="auto">
            <a:xfrm rot="16200000">
              <a:off x="3511224" y="1441777"/>
              <a:ext cx="1389716" cy="947738"/>
            </a:xfrm>
            <a:prstGeom prst="round2Same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0" dirty="0">
                <a:solidFill>
                  <a:srgbClr val="08A810"/>
                </a:solidFill>
              </a:endParaRPr>
            </a:p>
          </p:txBody>
        </p:sp>
        <p:sp>
          <p:nvSpPr>
            <p:cNvPr id="5" name="同侧圆角矩形 4"/>
            <p:cNvSpPr/>
            <p:nvPr/>
          </p:nvSpPr>
          <p:spPr bwMode="auto">
            <a:xfrm rot="16200000" flipV="1">
              <a:off x="6378248" y="-431472"/>
              <a:ext cx="1389716" cy="4694237"/>
            </a:xfrm>
            <a:prstGeom prst="round2Same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0"/>
            </a:p>
          </p:txBody>
        </p:sp>
        <p:sp>
          <p:nvSpPr>
            <p:cNvPr id="6" name="对角圆角矩形 5"/>
            <p:cNvSpPr/>
            <p:nvPr/>
          </p:nvSpPr>
          <p:spPr bwMode="auto">
            <a:xfrm>
              <a:off x="8725962" y="1716474"/>
              <a:ext cx="672717" cy="865848"/>
            </a:xfrm>
            <a:prstGeom prst="round2DiagRect">
              <a:avLst>
                <a:gd name="adj1" fmla="val 22374"/>
                <a:gd name="adj2" fmla="val 0"/>
              </a:avLst>
            </a:prstGeom>
            <a:gradFill flip="none" rotWithShape="1">
              <a:gsLst>
                <a:gs pos="51000">
                  <a:schemeClr val="tx1">
                    <a:alpha val="0"/>
                  </a:schemeClr>
                </a:gs>
                <a:gs pos="100000">
                  <a:srgbClr val="C9D7F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0"/>
            </a:p>
          </p:txBody>
        </p:sp>
        <p:sp>
          <p:nvSpPr>
            <p:cNvPr id="7" name="TextBox 37"/>
            <p:cNvSpPr txBox="1">
              <a:spLocks noChangeArrowheads="1"/>
            </p:cNvSpPr>
            <p:nvPr/>
          </p:nvSpPr>
          <p:spPr bwMode="auto">
            <a:xfrm>
              <a:off x="3825875" y="1489075"/>
              <a:ext cx="812800" cy="402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9pPr>
            </a:lstStyle>
            <a:p>
              <a:pPr eaLnBrk="1" hangingPunct="1"/>
              <a:endParaRPr lang="zh-CN" altLang="en-US" sz="1200" b="0" dirty="0">
                <a:solidFill>
                  <a:schemeClr val="bg1"/>
                </a:solidFill>
                <a:latin typeface="Mistral" pitchFamily="66" charset="0"/>
                <a:ea typeface="微软雅黑" panose="020B0503020204020204" pitchFamily="34" charset="-122"/>
                <a:cs typeface="Microsoft Sans Serif" panose="020B0604020202020204" pitchFamily="34" charset="0"/>
              </a:endParaRPr>
            </a:p>
          </p:txBody>
        </p:sp>
        <p:sp>
          <p:nvSpPr>
            <p:cNvPr id="8" name="TextBox 38"/>
            <p:cNvSpPr txBox="1">
              <a:spLocks noChangeArrowheads="1"/>
            </p:cNvSpPr>
            <p:nvPr/>
          </p:nvSpPr>
          <p:spPr bwMode="auto">
            <a:xfrm>
              <a:off x="4787902" y="1444624"/>
              <a:ext cx="4267200" cy="1186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9pPr>
            </a:lstStyle>
            <a:p>
              <a:pPr indent="0" eaLnBrk="1" hangingPunct="1">
                <a:buFont typeface="微软雅黑" panose="020B0503020204020204" pitchFamily="34" charset="-122"/>
                <a:buNone/>
              </a:pPr>
              <a:r>
                <a:rPr lang="zh-CN" altLang="en-US" sz="1400" b="0" dirty="0">
                  <a:latin typeface="Constantia" panose="02030602050306030303" pitchFamily="18" charset="0"/>
                  <a:ea typeface="微软雅黑" panose="020B0503020204020204" pitchFamily="34" charset="-122"/>
                </a:rPr>
                <a:t>中华人民共和国的成立，彻底结束了中华民族100多年的屈辱历史，实现了中国人民最迫切、最深沉的愿望，中华民族获得了历史性新生。</a:t>
              </a:r>
              <a:endParaRPr lang="zh-CN" altLang="en-US" sz="1400" b="0" dirty="0">
                <a:latin typeface="Constantia" panose="02030602050306030303" pitchFamily="18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1998980" y="2870200"/>
            <a:ext cx="4514215" cy="723265"/>
            <a:chOff x="3732213" y="2805113"/>
            <a:chExt cx="5688012" cy="1389714"/>
          </a:xfrm>
        </p:grpSpPr>
        <p:sp>
          <p:nvSpPr>
            <p:cNvPr id="16" name="同侧圆角矩形 15"/>
            <p:cNvSpPr/>
            <p:nvPr/>
          </p:nvSpPr>
          <p:spPr bwMode="auto">
            <a:xfrm rot="16200000">
              <a:off x="3511225" y="3026101"/>
              <a:ext cx="1389713" cy="947738"/>
            </a:xfrm>
            <a:prstGeom prst="round2Same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0" dirty="0"/>
            </a:p>
          </p:txBody>
        </p:sp>
        <p:sp>
          <p:nvSpPr>
            <p:cNvPr id="17" name="同侧圆角矩形 16"/>
            <p:cNvSpPr/>
            <p:nvPr/>
          </p:nvSpPr>
          <p:spPr bwMode="auto">
            <a:xfrm rot="16200000" flipV="1">
              <a:off x="6378250" y="1152851"/>
              <a:ext cx="1389713" cy="4694237"/>
            </a:xfrm>
            <a:prstGeom prst="round2Same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0"/>
            </a:p>
          </p:txBody>
        </p:sp>
        <p:sp>
          <p:nvSpPr>
            <p:cNvPr id="18" name="对角圆角矩形 17"/>
            <p:cNvSpPr/>
            <p:nvPr/>
          </p:nvSpPr>
          <p:spPr bwMode="auto">
            <a:xfrm>
              <a:off x="8725962" y="3300799"/>
              <a:ext cx="672717" cy="865849"/>
            </a:xfrm>
            <a:prstGeom prst="round2DiagRect">
              <a:avLst>
                <a:gd name="adj1" fmla="val 22374"/>
                <a:gd name="adj2" fmla="val 0"/>
              </a:avLst>
            </a:prstGeom>
            <a:gradFill flip="none" rotWithShape="1">
              <a:gsLst>
                <a:gs pos="51000">
                  <a:schemeClr val="tx1">
                    <a:alpha val="0"/>
                  </a:schemeClr>
                </a:gs>
                <a:gs pos="100000">
                  <a:srgbClr val="C9D7F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0"/>
            </a:p>
          </p:txBody>
        </p:sp>
        <p:sp>
          <p:nvSpPr>
            <p:cNvPr id="19" name="TextBox 44"/>
            <p:cNvSpPr txBox="1">
              <a:spLocks noChangeArrowheads="1"/>
            </p:cNvSpPr>
            <p:nvPr/>
          </p:nvSpPr>
          <p:spPr bwMode="auto">
            <a:xfrm>
              <a:off x="3825875" y="3073400"/>
              <a:ext cx="812800" cy="402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9pPr>
            </a:lstStyle>
            <a:p>
              <a:pPr algn="ctr" eaLnBrk="1" hangingPunct="1"/>
              <a:endParaRPr lang="zh-CN" altLang="en-US" sz="1200" b="0" dirty="0">
                <a:solidFill>
                  <a:schemeClr val="bg1"/>
                </a:solidFill>
                <a:latin typeface="Mistral" pitchFamily="66" charset="0"/>
                <a:ea typeface="微软雅黑" panose="020B0503020204020204" pitchFamily="34" charset="-122"/>
                <a:cs typeface="Microsoft Sans Serif" panose="020B0604020202020204" pitchFamily="34" charset="0"/>
              </a:endParaRPr>
            </a:p>
          </p:txBody>
        </p:sp>
        <p:sp>
          <p:nvSpPr>
            <p:cNvPr id="20" name="TextBox 45"/>
            <p:cNvSpPr txBox="1">
              <a:spLocks noChangeArrowheads="1"/>
            </p:cNvSpPr>
            <p:nvPr/>
          </p:nvSpPr>
          <p:spPr bwMode="auto">
            <a:xfrm>
              <a:off x="4787902" y="3021013"/>
              <a:ext cx="4267199" cy="100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9pPr>
            </a:lstStyle>
            <a:p>
              <a:pPr indent="0" eaLnBrk="1" hangingPunct="1">
                <a:buFont typeface="微软雅黑" panose="020B0503020204020204" pitchFamily="34" charset="-122"/>
                <a:buNone/>
              </a:pPr>
              <a:r>
                <a:rPr lang="zh-CN" altLang="en-US" sz="1400" b="0">
                  <a:latin typeface="Constantia" panose="02030602050306030303" pitchFamily="18" charset="0"/>
                  <a:ea typeface="微软雅黑" panose="020B0503020204020204" pitchFamily="34" charset="-122"/>
                </a:rPr>
                <a:t>从此，中国人民将命运牢牢掌握在自己手中。</a:t>
              </a:r>
              <a:endParaRPr lang="zh-CN" altLang="en-US" sz="1400" b="0">
                <a:latin typeface="Constantia" panose="02030602050306030303" pitchFamily="18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1998980" y="3718560"/>
            <a:ext cx="4514215" cy="1060212"/>
            <a:chOff x="3732213" y="4389438"/>
            <a:chExt cx="5688013" cy="1389718"/>
          </a:xfrm>
        </p:grpSpPr>
        <p:sp>
          <p:nvSpPr>
            <p:cNvPr id="49" name="同侧圆角矩形 48"/>
            <p:cNvSpPr/>
            <p:nvPr/>
          </p:nvSpPr>
          <p:spPr bwMode="auto">
            <a:xfrm rot="16200000">
              <a:off x="3511223" y="4610428"/>
              <a:ext cx="1389718" cy="947738"/>
            </a:xfrm>
            <a:prstGeom prst="round2Same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0" dirty="0"/>
            </a:p>
          </p:txBody>
        </p:sp>
        <p:sp>
          <p:nvSpPr>
            <p:cNvPr id="50" name="同侧圆角矩形 49"/>
            <p:cNvSpPr/>
            <p:nvPr/>
          </p:nvSpPr>
          <p:spPr bwMode="auto">
            <a:xfrm rot="16200000" flipV="1">
              <a:off x="6378248" y="2737178"/>
              <a:ext cx="1389718" cy="4694237"/>
            </a:xfrm>
            <a:prstGeom prst="round2Same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0"/>
            </a:p>
          </p:txBody>
        </p:sp>
        <p:sp>
          <p:nvSpPr>
            <p:cNvPr id="51" name="对角圆角矩形 50"/>
            <p:cNvSpPr/>
            <p:nvPr/>
          </p:nvSpPr>
          <p:spPr bwMode="auto">
            <a:xfrm>
              <a:off x="8725962" y="4885124"/>
              <a:ext cx="672717" cy="865849"/>
            </a:xfrm>
            <a:prstGeom prst="round2DiagRect">
              <a:avLst>
                <a:gd name="adj1" fmla="val 22374"/>
                <a:gd name="adj2" fmla="val 0"/>
              </a:avLst>
            </a:prstGeom>
            <a:gradFill flip="none" rotWithShape="1">
              <a:gsLst>
                <a:gs pos="51000">
                  <a:schemeClr val="tx1">
                    <a:alpha val="0"/>
                  </a:schemeClr>
                </a:gs>
                <a:gs pos="100000">
                  <a:srgbClr val="C9D7F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b="0"/>
            </a:p>
          </p:txBody>
        </p:sp>
        <p:sp>
          <p:nvSpPr>
            <p:cNvPr id="52" name="TextBox 50"/>
            <p:cNvSpPr txBox="1">
              <a:spLocks noChangeArrowheads="1"/>
            </p:cNvSpPr>
            <p:nvPr/>
          </p:nvSpPr>
          <p:spPr bwMode="auto">
            <a:xfrm>
              <a:off x="3799470" y="4624332"/>
              <a:ext cx="812800" cy="402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9pPr>
            </a:lstStyle>
            <a:p>
              <a:pPr algn="ctr" eaLnBrk="1" hangingPunct="1"/>
              <a:endParaRPr lang="zh-CN" altLang="en-US" sz="1200" b="0" dirty="0">
                <a:solidFill>
                  <a:schemeClr val="bg1"/>
                </a:solidFill>
                <a:latin typeface="Mistral" pitchFamily="66" charset="0"/>
                <a:ea typeface="微软雅黑" panose="020B0503020204020204" pitchFamily="34" charset="-122"/>
                <a:cs typeface="Microsoft Sans Serif" panose="020B0604020202020204" pitchFamily="34" charset="0"/>
              </a:endParaRPr>
            </a:p>
          </p:txBody>
        </p:sp>
        <p:sp>
          <p:nvSpPr>
            <p:cNvPr id="53" name="TextBox 51"/>
            <p:cNvSpPr txBox="1">
              <a:spLocks noChangeArrowheads="1"/>
            </p:cNvSpPr>
            <p:nvPr/>
          </p:nvSpPr>
          <p:spPr bwMode="auto">
            <a:xfrm>
              <a:off x="4787902" y="4460414"/>
              <a:ext cx="4267199" cy="1249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ea typeface="华文细黑" pitchFamily="2" charset="-122"/>
                </a:defRPr>
              </a:lvl9pPr>
            </a:lstStyle>
            <a:p>
              <a:pPr indent="0" eaLnBrk="1" hangingPunct="1">
                <a:buFont typeface="微软雅黑" panose="020B0503020204020204" pitchFamily="34" charset="-122"/>
                <a:buNone/>
              </a:pPr>
              <a:r>
                <a:rPr lang="en-US" altLang="zh-CN" sz="1400" b="0">
                  <a:latin typeface="Constantia" panose="02030602050306030303" pitchFamily="18" charset="0"/>
                  <a:ea typeface="微软雅黑" panose="020B0503020204020204" pitchFamily="34" charset="-122"/>
                </a:rPr>
                <a:t>毛泽东同志自豪地宣告：“中国必须独立，中国必须解放，中国的事务必须由中国人民自己作主张，自己来处理，不容许任何帝国主义国家再有一丝一毫的干涉。”</a:t>
              </a:r>
              <a:endParaRPr lang="en-US" altLang="zh-CN" sz="1400" b="0">
                <a:latin typeface="Constantia" panose="02030602050306030303" pitchFamily="18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10000">
        <p14:prism isInverted="1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utoUpdateAnimBg="0"/>
      <p:bldP spid="45" grpId="0" bldLvl="0" autoUpdateAnimBg="0"/>
    </p:bldLst>
  </p:timing>
</p:sld>
</file>

<file path=ppt/tags/tag1.xml><?xml version="1.0" encoding="utf-8"?>
<p:tagLst xmlns:p="http://schemas.openxmlformats.org/presentationml/2006/main">
  <p:tag name="PA" val="v5.2.8"/>
</p:tagLst>
</file>

<file path=ppt/tags/tag10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6"/>
</p:tagLst>
</file>

<file path=ppt/tags/tag11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7"/>
</p:tagLst>
</file>

<file path=ppt/tags/tag12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8"/>
</p:tagLst>
</file>

<file path=ppt/tags/tag13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9"/>
</p:tagLst>
</file>

<file path=ppt/tags/tag14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10"/>
</p:tagLst>
</file>

<file path=ppt/tags/tag15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11"/>
</p:tagLst>
</file>

<file path=ppt/tags/tag16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12"/>
</p:tagLst>
</file>

<file path=ppt/tags/tag17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13"/>
</p:tagLst>
</file>

<file path=ppt/tags/tag18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14"/>
</p:tagLst>
</file>

<file path=ppt/tags/tag19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15"/>
</p:tagLst>
</file>

<file path=ppt/tags/tag2.xml><?xml version="1.0" encoding="utf-8"?>
<p:tagLst xmlns:p="http://schemas.openxmlformats.org/presentationml/2006/main">
  <p:tag name="PA" val="v5.2.8"/>
</p:tagLst>
</file>

<file path=ppt/tags/tag20.xml><?xml version="1.0" encoding="utf-8"?>
<p:tagLst xmlns:p="http://schemas.openxmlformats.org/presentationml/2006/main">
  <p:tag name="POCKET_APPLY_TIME" val="2019年9月30日 星期一"/>
  <p:tag name="POCKET_APPLY_TYPE" val="Slide"/>
  <p:tag name="APPLYTYPE" val="SubTitle"/>
  <p:tag name="APPLYORDER" val="1"/>
</p:tagLst>
</file>

<file path=ppt/tags/tag21.xml><?xml version="1.0" encoding="utf-8"?>
<p:tagLst xmlns:p="http://schemas.openxmlformats.org/presentationml/2006/main">
  <p:tag name="POCKET_APPLY_TIME" val="2019年9月30日 星期一"/>
  <p:tag name="POCKET_APPLY_TYPE" val="Slide"/>
  <p:tag name="APPLYTYPE" val="SubTitle"/>
  <p:tag name="APPLYORDER" val="2"/>
</p:tagLst>
</file>

<file path=ppt/tags/tag22.xml><?xml version="1.0" encoding="utf-8"?>
<p:tagLst xmlns:p="http://schemas.openxmlformats.org/presentationml/2006/main">
  <p:tag name="POCKET_APPLY_TIME" val="2019年9月30日 星期一"/>
  <p:tag name="POCKET_APPLY_TYPE" val="Slide"/>
  <p:tag name="APPLYTYPE" val="SubTitle"/>
  <p:tag name="APPLYORDER" val="3"/>
</p:tagLst>
</file>

<file path=ppt/tags/tag23.xml><?xml version="1.0" encoding="utf-8"?>
<p:tagLst xmlns:p="http://schemas.openxmlformats.org/presentationml/2006/main">
  <p:tag name="POCKET_APPLY_TIME" val="2019年9月30日 星期一"/>
  <p:tag name="POCKET_APPLY_TYPE" val="Slide"/>
  <p:tag name="APPLYTYPE" val="SubTitle"/>
  <p:tag name="APPLYORDER" val="4"/>
</p:tagLst>
</file>

<file path=ppt/tags/tag24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RESOURCELIBID_SLIDE" val="305639"/>
  <p:tag name="RESOURCELIB_SLIDETYPE" val="12"/>
  <p:tag name="POCKET_APPLY_TIME" val="2019年9月30日 星期一"/>
  <p:tag name="POCKET_APPLY_TYPE" val="Slide"/>
</p:tagLst>
</file>

<file path=ppt/tags/tag25.xml><?xml version="1.0" encoding="utf-8"?>
<p:tagLst xmlns:p="http://schemas.openxmlformats.org/presentationml/2006/main">
  <p:tag name="POCKET_APPLY_TIME" val="2019年9月30日 星期一"/>
  <p:tag name="POCKET_APPLY_TYPE" val="Slide"/>
  <p:tag name="APPLYTYPE" val="Text"/>
  <p:tag name="APPLYORDER" val="1"/>
</p:tagLst>
</file>

<file path=ppt/tags/tag26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1"/>
</p:tagLst>
</file>

<file path=ppt/tags/tag27.xml><?xml version="1.0" encoding="utf-8"?>
<p:tagLst xmlns:p="http://schemas.openxmlformats.org/presentationml/2006/main">
  <p:tag name="POCKET_APPLY_TIME" val="2019年9月30日 星期一"/>
  <p:tag name="POCKET_APPLY_TYPE" val="Slide"/>
  <p:tag name="APPLYTYPE" val="SubTitle"/>
  <p:tag name="APPLYORDER" val="1"/>
</p:tagLst>
</file>

<file path=ppt/tags/tag28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2"/>
</p:tagLst>
</file>

<file path=ppt/tags/tag29.xml><?xml version="1.0" encoding="utf-8"?>
<p:tagLst xmlns:p="http://schemas.openxmlformats.org/presentationml/2006/main">
  <p:tag name="POCKET_APPLY_TIME" val="2019年9月30日 星期一"/>
  <p:tag name="POCKET_APPLY_TYPE" val="Slide"/>
  <p:tag name="APPLYTYPE" val="Text"/>
  <p:tag name="APPLYORDER" val="2"/>
</p:tagLst>
</file>

<file path=ppt/tags/tag3.xml><?xml version="1.0" encoding="utf-8"?>
<p:tagLst xmlns:p="http://schemas.openxmlformats.org/presentationml/2006/main">
  <p:tag name="PA" val="v5.2.8"/>
</p:tagLst>
</file>

<file path=ppt/tags/tag30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3"/>
</p:tagLst>
</file>

<file path=ppt/tags/tag31.xml><?xml version="1.0" encoding="utf-8"?>
<p:tagLst xmlns:p="http://schemas.openxmlformats.org/presentationml/2006/main">
  <p:tag name="POCKET_APPLY_TIME" val="2019年9月30日 星期一"/>
  <p:tag name="POCKET_APPLY_TYPE" val="Slide"/>
  <p:tag name="APPLYTYPE" val="SubTitle"/>
  <p:tag name="APPLYORDER" val="2"/>
</p:tagLst>
</file>

<file path=ppt/tags/tag32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4"/>
</p:tagLst>
</file>

<file path=ppt/tags/tag33.xml><?xml version="1.0" encoding="utf-8"?>
<p:tagLst xmlns:p="http://schemas.openxmlformats.org/presentationml/2006/main">
  <p:tag name="POCKET_APPLY_TIME" val="2019年9月30日 星期一"/>
  <p:tag name="POCKET_APPLY_TYPE" val="Slide"/>
  <p:tag name="APPLYTYPE" val="Text"/>
  <p:tag name="APPLYORDER" val="3"/>
</p:tagLst>
</file>

<file path=ppt/tags/tag34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5"/>
</p:tagLst>
</file>

<file path=ppt/tags/tag35.xml><?xml version="1.0" encoding="utf-8"?>
<p:tagLst xmlns:p="http://schemas.openxmlformats.org/presentationml/2006/main">
  <p:tag name="POCKET_APPLY_TIME" val="2019年9月30日 星期一"/>
  <p:tag name="POCKET_APPLY_TYPE" val="Slide"/>
  <p:tag name="APPLYTYPE" val="SubTitle"/>
  <p:tag name="APPLYORDER" val="3"/>
</p:tagLst>
</file>

<file path=ppt/tags/tag36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6"/>
</p:tagLst>
</file>

<file path=ppt/tags/tag37.xml><?xml version="1.0" encoding="utf-8"?>
<p:tagLst xmlns:p="http://schemas.openxmlformats.org/presentationml/2006/main">
  <p:tag name="POCKET_APPLY_TIME" val="2019年9月30日 星期一"/>
  <p:tag name="POCKET_APPLY_TYPE" val="Slide"/>
  <p:tag name="APPLYTYPE" val="PageTitle"/>
  <p:tag name="APPLYORDER" val="PageTitle"/>
</p:tagLst>
</file>

<file path=ppt/tags/tag38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RESOURCELIBID_SLIDE" val="306245"/>
  <p:tag name="RESOURCELIB_SLIDETYPE" val="12"/>
  <p:tag name="POCKET_APPLY_TIME" val="2019年9月30日 星期一"/>
  <p:tag name="POCKET_APPLY_TYPE" val="Slide"/>
</p:tagLst>
</file>

<file path=ppt/tags/tag39.xml><?xml version="1.0" encoding="utf-8"?>
<p:tagLst xmlns:p="http://schemas.openxmlformats.org/presentationml/2006/main">
  <p:tag name="POCKET_APPLY_TIME" val="2019年9月30日 星期一"/>
  <p:tag name="POCKET_APPLY_TYPE" val="Slide"/>
  <p:tag name="APPLYTYPE" val="SubTitle"/>
  <p:tag name="APPLYORDER" val="1"/>
</p:tagLst>
</file>

<file path=ppt/tags/tag4.xml><?xml version="1.0" encoding="utf-8"?>
<p:tagLst xmlns:p="http://schemas.openxmlformats.org/presentationml/2006/main">
  <p:tag name="PA" val="v5.2.8"/>
  <p:tag name="RESOURCELIBID_SHAPE" val="44218"/>
  <p:tag name="RESOURCELIB_SHAPETYPE" val="5"/>
  <p:tag name="PAMAINTYPE" val="5"/>
  <p:tag name="PATYPE" val="213"/>
  <p:tag name="PASUBTYPE" val="218"/>
</p:tagLst>
</file>

<file path=ppt/tags/tag40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1"/>
</p:tagLst>
</file>

<file path=ppt/tags/tag41.xml><?xml version="1.0" encoding="utf-8"?>
<p:tagLst xmlns:p="http://schemas.openxmlformats.org/presentationml/2006/main">
  <p:tag name="POCKET_APPLY_TIME" val="2019年9月30日 星期一"/>
  <p:tag name="POCKET_APPLY_TYPE" val="Slide"/>
  <p:tag name="APPLYTYPE" val="SubTitle"/>
  <p:tag name="APPLYORDER" val="2"/>
</p:tagLst>
</file>

<file path=ppt/tags/tag42.xml><?xml version="1.0" encoding="utf-8"?>
<p:tagLst xmlns:p="http://schemas.openxmlformats.org/presentationml/2006/main">
  <p:tag name="POCKET_APPLY_TIME" val="2019年9月30日 星期一"/>
  <p:tag name="POCKET_APPLY_TYPE" val="Slide"/>
  <p:tag name="APPLYTYPE" val="SubTitle"/>
  <p:tag name="APPLYORDER" val="4"/>
</p:tagLst>
</file>

<file path=ppt/tags/tag43.xml><?xml version="1.0" encoding="utf-8"?>
<p:tagLst xmlns:p="http://schemas.openxmlformats.org/presentationml/2006/main">
  <p:tag name="POCKET_APPLY_TIME" val="2019年9月30日 星期一"/>
  <p:tag name="POCKET_APPLY_TYPE" val="Slide"/>
  <p:tag name="APPLYTYPE" val="SubTitle"/>
  <p:tag name="APPLYORDER" val="3"/>
</p:tagLst>
</file>

<file path=ppt/tags/tag44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2"/>
</p:tagLst>
</file>

<file path=ppt/tags/tag45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3"/>
</p:tagLst>
</file>

<file path=ppt/tags/tag46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4"/>
</p:tagLst>
</file>

<file path=ppt/tags/tag47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RESOURCELIBID_SLIDE" val="306679"/>
  <p:tag name="RESOURCELIB_SLIDETYPE" val="12"/>
  <p:tag name="POCKET_APPLY_TIME" val="2019年9月30日 星期一"/>
  <p:tag name="POCKET_APPLY_TYPE" val="Slide"/>
</p:tagLst>
</file>

<file path=ppt/tags/tag48.xml><?xml version="1.0" encoding="utf-8"?>
<p:tagLst xmlns:p="http://schemas.openxmlformats.org/presentationml/2006/main">
  <p:tag name="POCKET_APPLY_TIME" val="2019年9月30日 星期一"/>
  <p:tag name="POCKET_APPLY_TYPE" val="Slide"/>
  <p:tag name="APPLYTYPE" val="PageTitle"/>
  <p:tag name="APPLYORDER" val="PageTitle"/>
</p:tagLst>
</file>

<file path=ppt/tags/tag49.xml><?xml version="1.0" encoding="utf-8"?>
<p:tagLst xmlns:p="http://schemas.openxmlformats.org/presentationml/2006/main">
  <p:tag name="POCKET_APPLY_TIME" val="2019年9月30日 星期一"/>
  <p:tag name="POCKET_APPLY_TYPE" val="Slide"/>
  <p:tag name="APPLYTYPE" val="SubTitle"/>
  <p:tag name="APPLYORDER" val="1"/>
</p:tagLst>
</file>

<file path=ppt/tags/tag5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1"/>
</p:tagLst>
</file>

<file path=ppt/tags/tag50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1"/>
</p:tagLst>
</file>

<file path=ppt/tags/tag51.xml><?xml version="1.0" encoding="utf-8"?>
<p:tagLst xmlns:p="http://schemas.openxmlformats.org/presentationml/2006/main">
  <p:tag name="POCKET_APPLY_TIME" val="2019年9月30日 星期一"/>
  <p:tag name="POCKET_APPLY_TYPE" val="Slide"/>
  <p:tag name="APPLYTYPE" val="SubTitle"/>
  <p:tag name="APPLYORDER" val="2"/>
</p:tagLst>
</file>

<file path=ppt/tags/tag52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2"/>
</p:tagLst>
</file>

<file path=ppt/tags/tag53.xml><?xml version="1.0" encoding="utf-8"?>
<p:tagLst xmlns:p="http://schemas.openxmlformats.org/presentationml/2006/main">
  <p:tag name="POCKET_APPLY_TIME" val="2019年9月30日 星期一"/>
  <p:tag name="POCKET_APPLY_TYPE" val="Slide"/>
  <p:tag name="APPLYTYPE" val="SubTitle"/>
  <p:tag name="APPLYORDER" val="3"/>
</p:tagLst>
</file>

<file path=ppt/tags/tag54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3"/>
</p:tagLst>
</file>

<file path=ppt/tags/tag55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4"/>
</p:tagLst>
</file>

<file path=ppt/tags/tag56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"/>
  <p:tag name="RESOURCELIBID_SLIDE" val="307544"/>
  <p:tag name="RESOURCELIB_SLIDETYPE" val="12"/>
  <p:tag name="POCKET_APPLY_TIME" val="2019年9月30日 星期一"/>
  <p:tag name="POCKET_APPLY_TYPE" val="Slide"/>
</p:tagLst>
</file>

<file path=ppt/tags/tag57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1"/>
</p:tagLst>
</file>

<file path=ppt/tags/tag58.xml><?xml version="1.0" encoding="utf-8"?>
<p:tagLst xmlns:p="http://schemas.openxmlformats.org/presentationml/2006/main">
  <p:tag name="POCKET_APPLY_TIME" val="2019年9月30日 星期一"/>
  <p:tag name="POCKET_APPLY_TYPE" val="Slide"/>
  <p:tag name="APPLYTYPE" val="SubTitle"/>
  <p:tag name="APPLYORDER" val="1"/>
</p:tagLst>
</file>

<file path=ppt/tags/tag59.xml><?xml version="1.0" encoding="utf-8"?>
<p:tagLst xmlns:p="http://schemas.openxmlformats.org/presentationml/2006/main">
  <p:tag name="POCKET_APPLY_TIME" val="2019年9月30日 星期一"/>
  <p:tag name="POCKET_APPLY_TYPE" val="Slide"/>
  <p:tag name="APPLYTYPE" val="Text"/>
  <p:tag name="APPLYORDER" val="1"/>
</p:tagLst>
</file>

<file path=ppt/tags/tag6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2"/>
</p:tagLst>
</file>

<file path=ppt/tags/tag60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2"/>
</p:tagLst>
</file>

<file path=ppt/tags/tag61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3"/>
</p:tagLst>
</file>

<file path=ppt/tags/tag62.xml><?xml version="1.0" encoding="utf-8"?>
<p:tagLst xmlns:p="http://schemas.openxmlformats.org/presentationml/2006/main">
  <p:tag name="POCKET_APPLY_TIME" val="2019年9月30日 星期一"/>
  <p:tag name="POCKET_APPLY_TYPE" val="Slide"/>
  <p:tag name="APPLYTYPE" val="SubTitle"/>
  <p:tag name="APPLYORDER" val="2"/>
</p:tagLst>
</file>

<file path=ppt/tags/tag63.xml><?xml version="1.0" encoding="utf-8"?>
<p:tagLst xmlns:p="http://schemas.openxmlformats.org/presentationml/2006/main">
  <p:tag name="POCKET_APPLY_TIME" val="2019年9月30日 星期一"/>
  <p:tag name="POCKET_APPLY_TYPE" val="Slide"/>
  <p:tag name="APPLYTYPE" val="Text"/>
  <p:tag name="APPLYORDER" val="2"/>
</p:tagLst>
</file>

<file path=ppt/tags/tag64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4"/>
</p:tagLst>
</file>

<file path=ppt/tags/tag65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5"/>
</p:tagLst>
</file>

<file path=ppt/tags/tag66.xml><?xml version="1.0" encoding="utf-8"?>
<p:tagLst xmlns:p="http://schemas.openxmlformats.org/presentationml/2006/main">
  <p:tag name="POCKET_APPLY_TIME" val="2019年9月30日 星期一"/>
  <p:tag name="POCKET_APPLY_TYPE" val="Slide"/>
  <p:tag name="APPLYTYPE" val="SubTitle"/>
  <p:tag name="APPLYORDER" val="3"/>
</p:tagLst>
</file>

<file path=ppt/tags/tag67.xml><?xml version="1.0" encoding="utf-8"?>
<p:tagLst xmlns:p="http://schemas.openxmlformats.org/presentationml/2006/main">
  <p:tag name="POCKET_APPLY_TIME" val="2019年9月30日 星期一"/>
  <p:tag name="POCKET_APPLY_TYPE" val="Slide"/>
  <p:tag name="APPLYTYPE" val="Text"/>
  <p:tag name="APPLYORDER" val="3"/>
</p:tagLst>
</file>

<file path=ppt/tags/tag68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6"/>
</p:tagLst>
</file>

<file path=ppt/tags/tag69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RESOURCELIBID_SLIDE" val="307482"/>
  <p:tag name="RESOURCELIB_SLIDETYPE" val="12"/>
  <p:tag name="POCKET_APPLY_TIME" val="2019年9月30日 星期一"/>
  <p:tag name="POCKET_APPLY_TYPE" val="Slide"/>
</p:tagLst>
</file>

<file path=ppt/tags/tag7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3"/>
</p:tagLst>
</file>

<file path=ppt/tags/tag70.xml><?xml version="1.0" encoding="utf-8"?>
<p:tagLst xmlns:p="http://schemas.openxmlformats.org/presentationml/2006/main">
  <p:tag name="ISPRING_ULTRA_SCORM_SLIDE_COUNT" val="1"/>
  <p:tag name="ISPRING_SCORM_RATE_SLIDES" val="0"/>
  <p:tag name="ISPRING_SCORM_RATE_QUIZZES" val="0"/>
  <p:tag name="ISPRING_SCORM_PASSING_SCORE" val="0.0000000000"/>
  <p:tag name="GENSWF_OUTPUT_FILE_NAME" val="22-"/>
  <p:tag name="ISPRING_RESOURCE_PATHS_HASH_2" val="dd605faedef9b7b7285347d268bb89f5f81ab715"/>
  <p:tag name="RESOURCELIBID_PRE" val="12743"/>
</p:tagLst>
</file>

<file path=ppt/tags/tag8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4"/>
</p:tagLst>
</file>

<file path=ppt/tags/tag9.xml><?xml version="1.0" encoding="utf-8"?>
<p:tagLst xmlns:p="http://schemas.openxmlformats.org/presentationml/2006/main">
  <p:tag name="POCKET_APPLY_TIME" val="2019年9月30日 星期一"/>
  <p:tag name="POCKET_APPLY_TYPE" val="Slide"/>
  <p:tag name="APPLYTYPE" val="Other"/>
  <p:tag name="APPLYORDER" val="5"/>
</p:tagLst>
</file>

<file path=ppt/theme/theme1.xml><?xml version="1.0" encoding="utf-8"?>
<a:theme xmlns:a="http://schemas.openxmlformats.org/drawingml/2006/main" name="office 主题">
  <a:themeElements>
    <a:clrScheme name="自定义 5">
      <a:dk1>
        <a:sysClr val="windowText" lastClr="000000"/>
      </a:dk1>
      <a:lt1>
        <a:sysClr val="window" lastClr="FFFFFF"/>
      </a:lt1>
      <a:dk2>
        <a:srgbClr val="1F497D"/>
      </a:dk2>
      <a:lt2>
        <a:srgbClr val="FFC000"/>
      </a:lt2>
      <a:accent1>
        <a:srgbClr val="FF6600"/>
      </a:accent1>
      <a:accent2>
        <a:srgbClr val="FF0000"/>
      </a:accent2>
      <a:accent3>
        <a:srgbClr val="FFC000"/>
      </a:accent3>
      <a:accent4>
        <a:srgbClr val="FFC000"/>
      </a:accent4>
      <a:accent5>
        <a:srgbClr val="FF6600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笑PPT - 小A">
      <a:majorFont>
        <a:latin typeface="Arial"/>
        <a:ea typeface="微软雅黑"/>
        <a:cs typeface="宋体"/>
      </a:majorFont>
      <a:minorFont>
        <a:latin typeface="Arial"/>
        <a:ea typeface="微软雅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itchFamily="2" charset="-122"/>
          </a:defRPr>
        </a:defPPr>
      </a:lstStyle>
    </a:lnDef>
  </a:objectDefaults>
  <a:extraClrSchemeLst>
    <a:extraClrScheme>
      <a:clrScheme name="微笑PPT - 小A 1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E20000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EEAAAA"/>
        </a:accent5>
        <a:accent6>
          <a:srgbClr val="B90000"/>
        </a:accent6>
        <a:hlink>
          <a:srgbClr val="8000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40530A94PPBG">
  <a:themeElements>
    <a:clrScheme name="自定义 1">
      <a:dk1>
        <a:srgbClr val="4B4D4F"/>
      </a:dk1>
      <a:lt1>
        <a:srgbClr val="FFFFFF"/>
      </a:lt1>
      <a:dk2>
        <a:srgbClr val="3D3F41"/>
      </a:dk2>
      <a:lt2>
        <a:srgbClr val="FFFFFF"/>
      </a:lt2>
      <a:accent1>
        <a:srgbClr val="DC5C31"/>
      </a:accent1>
      <a:accent2>
        <a:srgbClr val="EA9B26"/>
      </a:accent2>
      <a:accent3>
        <a:srgbClr val="D36D8D"/>
      </a:accent3>
      <a:accent4>
        <a:srgbClr val="D46E5A"/>
      </a:accent4>
      <a:accent5>
        <a:srgbClr val="FCCF86"/>
      </a:accent5>
      <a:accent6>
        <a:srgbClr val="AA5ED4"/>
      </a:accent6>
      <a:hlink>
        <a:srgbClr val="00B0F0"/>
      </a:hlink>
      <a:folHlink>
        <a:srgbClr val="AFB2B4"/>
      </a:folHlink>
    </a:clrScheme>
    <a:fontScheme name="自定义 20">
      <a:majorFont>
        <a:latin typeface="MS UI Gothic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3031</Words>
  <Application>WPS 演示</Application>
  <PresentationFormat>全屏显示(16:9)</PresentationFormat>
  <Paragraphs>337</Paragraphs>
  <Slides>26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53" baseType="lpstr">
      <vt:lpstr>Arial</vt:lpstr>
      <vt:lpstr>宋体</vt:lpstr>
      <vt:lpstr>Wingdings</vt:lpstr>
      <vt:lpstr>华文细黑</vt:lpstr>
      <vt:lpstr>微软雅黑</vt:lpstr>
      <vt:lpstr>Arial Black</vt:lpstr>
      <vt:lpstr>幼圆</vt:lpstr>
      <vt:lpstr>MS UI Gothic</vt:lpstr>
      <vt:lpstr>Calibri</vt:lpstr>
      <vt:lpstr>方正大黑简体</vt:lpstr>
      <vt:lpstr>黑体</vt:lpstr>
      <vt:lpstr>Calibri</vt:lpstr>
      <vt:lpstr>Impact</vt:lpstr>
      <vt:lpstr>Arial Unicode MS</vt:lpstr>
      <vt:lpstr>Mistral</vt:lpstr>
      <vt:lpstr>Microsoft Sans Serif</vt:lpstr>
      <vt:lpstr>Constantia</vt:lpstr>
      <vt:lpstr>Arial Unicode MS</vt:lpstr>
      <vt:lpstr>Bell MT</vt:lpstr>
      <vt:lpstr>Arial Narrow</vt:lpstr>
      <vt:lpstr>Open Sans</vt:lpstr>
      <vt:lpstr>Segoe Print</vt:lpstr>
      <vt:lpstr>Segoe UI</vt:lpstr>
      <vt:lpstr>方正正中黑简体</vt:lpstr>
      <vt:lpstr>Agency FB</vt:lpstr>
      <vt:lpstr>office 主题</vt:lpstr>
      <vt:lpstr>A000120140530A94PPBG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光辉历程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历史的启示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</dc:title>
  <dc:creator>Sunny</dc:creator>
  <cp:keywords>51PPT模板网</cp:keywords>
  <dc:description>www.51pptmoban.com</dc:description>
  <cp:lastModifiedBy>星</cp:lastModifiedBy>
  <cp:revision>319</cp:revision>
  <dcterms:created xsi:type="dcterms:W3CDTF">2010-02-22T07:41:00Z</dcterms:created>
  <dcterms:modified xsi:type="dcterms:W3CDTF">2019-10-02T03:50:55Z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